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89" r:id="rId5"/>
    <p:sldId id="290"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7</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ext uri="{D42A27DB-BD31-4B8C-83A1-F6EECF244321}">
                <p14:modId xmlns:p14="http://schemas.microsoft.com/office/powerpoint/2010/main" val="3938833663"/>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7</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266368"/>
            <a:ext cx="4992922" cy="495366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cs typeface="+mj-cs"/>
              </a:rPr>
              <a:t>   Professor </a:t>
            </a:r>
            <a:r>
              <a:rPr lang="en-US" sz="1950" dirty="0">
                <a:latin typeface="+mn-lt"/>
                <a:cs typeface="+mj-cs"/>
              </a:rPr>
              <a:t>Hawking, has warned that machines with artificial intelligence could eventually out think people and evolve in ways that we would not be able to understand. Professor Hawking thinks that the development of true artificial intelligence poses a threat to humanity since we would not be able to truly control it. He believes that computers and smart machines have benefitted people greatly; however, if we create robots or machines with intelligence beyond our own, then we will face serious problems. </a:t>
            </a:r>
          </a:p>
          <a:p>
            <a:pPr>
              <a:buNone/>
            </a:pPr>
            <a:r>
              <a:rPr lang="en-US" sz="1950" dirty="0" smtClean="0">
                <a:latin typeface="+mn-lt"/>
                <a:cs typeface="+mj-cs"/>
              </a:rPr>
              <a:t>   This </a:t>
            </a:r>
            <a:r>
              <a:rPr lang="en-US" sz="1950" dirty="0">
                <a:latin typeface="+mn-lt"/>
                <a:cs typeface="+mj-cs"/>
              </a:rPr>
              <a:t>is the second time that the famous physicist has given this warning. In 2014, he cautioned that future A.I. could outthink and outsmart humans</a:t>
            </a:r>
            <a:r>
              <a:rPr lang="en-US" sz="1950" dirty="0" smtClean="0">
                <a:latin typeface="+mn-lt"/>
                <a:cs typeface="+mj-cs"/>
              </a:rPr>
              <a:t>.</a:t>
            </a:r>
            <a:endParaRPr lang="en-US" sz="1950" dirty="0">
              <a:latin typeface="+mn-lt"/>
              <a:cs typeface="+mj-cs"/>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42658674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ext uri="{D42A27DB-BD31-4B8C-83A1-F6EECF244321}">
                <p14:modId xmlns:p14="http://schemas.microsoft.com/office/powerpoint/2010/main" val="2138074051"/>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7: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39"/>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 </a:t>
            </a:r>
            <a:r>
              <a:rPr lang="en-US" sz="2000" dirty="0" smtClean="0">
                <a:latin typeface="+mn-lt"/>
              </a:rPr>
              <a:t>A </a:t>
            </a:r>
            <a:r>
              <a:rPr lang="en-US" sz="2000" dirty="0">
                <a:latin typeface="+mn-lt"/>
              </a:rPr>
              <a:t>man says A.I. may be dangerous.</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A famous scientist is warning us about the dangers of smart robots and machines.</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Professor Hawking thinks that true artificial intelligence would be a threat to humanity since we would not be able to understand and control it</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992651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1295</TotalTime>
  <Words>665</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125</cp:revision>
  <dcterms:created xsi:type="dcterms:W3CDTF">2015-01-09T05:03:30Z</dcterms:created>
  <dcterms:modified xsi:type="dcterms:W3CDTF">2015-10-26T06:31:34Z</dcterms:modified>
</cp:coreProperties>
</file>