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7" r:id="rId2"/>
    <p:sldId id="268" r:id="rId3"/>
    <p:sldId id="275" r:id="rId4"/>
    <p:sldId id="287" r:id="rId5"/>
    <p:sldId id="288"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25/10/58</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25/10/58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25/10/58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25/10/58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25/10/58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420378"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28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ชุดการฝึกเขียนสรุปความจากข่าวเรื่องที่ </a:t>
            </a:r>
            <a:r>
              <a:rPr lang="en-US" altLang="en-US" sz="2400" dirty="0" smtClean="0">
                <a:latin typeface="Calibri" panose="020F0502020204030204" pitchFamily="34" charset="0"/>
                <a:cs typeface="+mn-cs"/>
              </a:rPr>
              <a:t>6</a:t>
            </a:r>
            <a:endParaRPr lang="th-TH" altLang="en-US" sz="2400" dirty="0" smtClean="0">
              <a:latin typeface="Calibri" panose="020F0502020204030204" pitchFamily="34" charset="0"/>
              <a:cs typeface="+mn-cs"/>
            </a:endParaRPr>
          </a:p>
          <a:p>
            <a:pPr algn="ctr" eaLnBrk="1" hangingPunct="1">
              <a:spcBef>
                <a:spcPct val="50000"/>
              </a:spcBef>
              <a:buFontTx/>
              <a:buNone/>
            </a:pPr>
            <a:r>
              <a:rPr lang="en-US" altLang="en-US" sz="2000" b="1" dirty="0" smtClean="0">
                <a:latin typeface="Calibri" panose="020F0502020204030204" pitchFamily="34" charset="0"/>
              </a:rPr>
              <a:t>Writing summary from news</a:t>
            </a: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60402" y="359535"/>
            <a:ext cx="4911144" cy="3069465"/>
          </a:xfrm>
          <a:prstGeom prst="rect">
            <a:avLst/>
          </a:prstGeom>
        </p:spPr>
      </p:pic>
      <p:sp>
        <p:nvSpPr>
          <p:cNvPr id="6" name="Action Button: Forward or Next 5">
            <a:hlinkClick r:id="" action="ppaction://hlinkshowjump?jump=nextslide" highlightClick="1"/>
          </p:cNvPr>
          <p:cNvSpPr/>
          <p:nvPr/>
        </p:nvSpPr>
        <p:spPr>
          <a:xfrm>
            <a:off x="11480600" y="6179291"/>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ext uri="{D42A27DB-BD31-4B8C-83A1-F6EECF244321}">
                <p14:modId xmlns:p14="http://schemas.microsoft.com/office/powerpoint/2010/main" val="1304486743"/>
              </p:ext>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6</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412563"/>
            <a:ext cx="4992922" cy="4661276"/>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a:t> </a:t>
            </a:r>
            <a:r>
              <a:rPr lang="en-US" sz="2000" dirty="0" smtClean="0"/>
              <a:t>  </a:t>
            </a:r>
            <a:r>
              <a:rPr lang="en-US" sz="1950" dirty="0" smtClean="0">
                <a:latin typeface="+mn-lt"/>
              </a:rPr>
              <a:t>A </a:t>
            </a:r>
            <a:r>
              <a:rPr lang="en-US" sz="1950" dirty="0">
                <a:latin typeface="+mn-lt"/>
              </a:rPr>
              <a:t>technology expert has said that the world is not prepared for the Internet of Things. It is the next development of the digital revolution. Devices, services and appliances which we use each day will become connected via the internet. Experts think that by 2020, almost 26 billion devices will be linked on the Internet of Things. They will communicate with each other; for example, your refrigerator would order food from the supermarket, and the food would be delivered to your home. You would not have to go grocery shopping anymore. </a:t>
            </a:r>
          </a:p>
          <a:p>
            <a:pPr>
              <a:buNone/>
            </a:pPr>
            <a:r>
              <a:rPr lang="en-US" sz="1950" dirty="0" smtClean="0">
                <a:latin typeface="+mn-lt"/>
              </a:rPr>
              <a:t>   However</a:t>
            </a:r>
            <a:r>
              <a:rPr lang="en-US" sz="1950" dirty="0">
                <a:latin typeface="+mn-lt"/>
              </a:rPr>
              <a:t>, there are problems with having enough data storage. Also, privacy and security will be an issue.</a:t>
            </a: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41724799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ext uri="{D42A27DB-BD31-4B8C-83A1-F6EECF244321}">
                <p14:modId xmlns:p14="http://schemas.microsoft.com/office/powerpoint/2010/main" val="324638885"/>
              </p:ext>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6: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373939"/>
            <a:ext cx="4992922" cy="4616648"/>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 new internet</a:t>
            </a:r>
            <a:r>
              <a:rPr lang="en-US" sz="2000" dirty="0" smtClean="0">
                <a:latin typeface="+mn-lt"/>
              </a:rPr>
              <a:t>.</a:t>
            </a:r>
          </a:p>
          <a:p>
            <a:pPr>
              <a:buNone/>
            </a:pPr>
            <a:endParaRPr lang="en-US" sz="2000" dirty="0">
              <a:latin typeface="+mn-lt"/>
            </a:endParaRPr>
          </a:p>
          <a:p>
            <a:r>
              <a:rPr lang="en-US" sz="2000" b="1" dirty="0">
                <a:solidFill>
                  <a:srgbClr val="FF0000"/>
                </a:solidFill>
                <a:latin typeface="+mn-lt"/>
              </a:rPr>
              <a:t>Intermediate Level:</a:t>
            </a:r>
            <a:r>
              <a:rPr lang="en-US" sz="2000" dirty="0">
                <a:solidFill>
                  <a:srgbClr val="FF0000"/>
                </a:solidFill>
                <a:latin typeface="+mn-lt"/>
              </a:rPr>
              <a:t> </a:t>
            </a:r>
            <a:r>
              <a:rPr lang="en-US" sz="2000" dirty="0">
                <a:latin typeface="+mn-lt"/>
              </a:rPr>
              <a:t>This news story talks about something called the internet of things. Everything will be joined.</a:t>
            </a:r>
          </a:p>
          <a:p>
            <a:pPr>
              <a:buNone/>
            </a:pPr>
            <a:endParaRPr lang="en-US" sz="2000" dirty="0">
              <a:latin typeface="+mn-lt"/>
            </a:endParaRPr>
          </a:p>
          <a:p>
            <a:r>
              <a:rPr lang="en-US" sz="2000" b="1" dirty="0">
                <a:solidFill>
                  <a:srgbClr val="FF0000"/>
                </a:solidFill>
                <a:latin typeface="+mn-lt"/>
              </a:rPr>
              <a:t>Advanced Level:</a:t>
            </a:r>
            <a:r>
              <a:rPr lang="en-US" sz="2000" dirty="0">
                <a:solidFill>
                  <a:srgbClr val="FF0000"/>
                </a:solidFill>
                <a:latin typeface="+mn-lt"/>
              </a:rPr>
              <a:t> </a:t>
            </a:r>
            <a:r>
              <a:rPr lang="en-US" sz="2000" dirty="0">
                <a:latin typeface="+mn-lt"/>
              </a:rPr>
              <a:t>This news story talks about the internet of things. It means that all of our devices will be connected online, so our refrigerator could order food from the supermarket for us</a:t>
            </a:r>
            <a:r>
              <a:rPr lang="en-US" sz="2000" dirty="0" smtClean="0">
                <a:latin typeface="+mn-lt"/>
              </a:rPr>
              <a:t>.</a:t>
            </a:r>
            <a:endParaRPr lang="en-US" sz="2000" dirty="0">
              <a:latin typeface="+mn-lt"/>
            </a:endParaRP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20700814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1295</TotalTime>
  <Words>680</Words>
  <Application>Microsoft Office PowerPoint</Application>
  <PresentationFormat>Widescreen</PresentationFormat>
  <Paragraphs>64</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oot</cp:lastModifiedBy>
  <cp:revision>125</cp:revision>
  <dcterms:created xsi:type="dcterms:W3CDTF">2015-01-09T05:03:30Z</dcterms:created>
  <dcterms:modified xsi:type="dcterms:W3CDTF">2015-10-26T06:29:13Z</dcterms:modified>
</cp:coreProperties>
</file>