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4118019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smtClean="0">
                <a:latin typeface="Calibri" panose="020F0502020204030204" pitchFamily="34" charset="0"/>
                <a:cs typeface="+mn-cs"/>
              </a:rPr>
              <a:t>16</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16</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357920"/>
            <a:ext cx="4992922" cy="47705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a:latin typeface="+mn-lt"/>
              </a:rPr>
              <a:t> </a:t>
            </a:r>
            <a:r>
              <a:rPr lang="en-US" sz="1900" dirty="0" smtClean="0">
                <a:latin typeface="+mn-lt"/>
              </a:rPr>
              <a:t> </a:t>
            </a:r>
            <a:r>
              <a:rPr lang="en-US" sz="2000" dirty="0" smtClean="0">
                <a:latin typeface="+mn-lt"/>
              </a:rPr>
              <a:t>The </a:t>
            </a:r>
            <a:r>
              <a:rPr lang="en-US" sz="2000" dirty="0" err="1">
                <a:latin typeface="+mn-lt"/>
              </a:rPr>
              <a:t>blobfish</a:t>
            </a:r>
            <a:r>
              <a:rPr lang="en-US" sz="2000" dirty="0">
                <a:latin typeface="+mn-lt"/>
              </a:rPr>
              <a:t> was voted the world's ugliest animal. It has become the new mascot of the Ugly Animal Preservation Society (UAPS). Thousands of people voted to decide the winner. The president of the UAPS said he didn't want to use a cute animal as the society's mascot. He wanted people to know that ugly animals are in danger as well. </a:t>
            </a:r>
          </a:p>
          <a:p>
            <a:pPr>
              <a:buNone/>
            </a:pPr>
            <a:r>
              <a:rPr lang="en-US" sz="2000" dirty="0">
                <a:latin typeface="+mn-lt"/>
              </a:rPr>
              <a:t> </a:t>
            </a:r>
            <a:r>
              <a:rPr lang="en-US" sz="2000" dirty="0" smtClean="0">
                <a:latin typeface="+mn-lt"/>
              </a:rPr>
              <a:t> </a:t>
            </a:r>
            <a:r>
              <a:rPr lang="en-US" sz="2000" dirty="0" err="1" smtClean="0">
                <a:latin typeface="+mn-lt"/>
              </a:rPr>
              <a:t>Blobfish</a:t>
            </a:r>
            <a:r>
              <a:rPr lang="en-US" sz="2000" dirty="0" smtClean="0">
                <a:latin typeface="+mn-lt"/>
              </a:rPr>
              <a:t> </a:t>
            </a:r>
            <a:r>
              <a:rPr lang="en-US" sz="2000" dirty="0">
                <a:latin typeface="+mn-lt"/>
              </a:rPr>
              <a:t>live in the seas near Australia and New Zealand. Their name comes from the fact that they look like a large blob of jelly. This is because they have no muscles. Humans do not eat </a:t>
            </a:r>
            <a:r>
              <a:rPr lang="en-US" sz="2000" dirty="0" err="1">
                <a:latin typeface="+mn-lt"/>
              </a:rPr>
              <a:t>blobfish</a:t>
            </a:r>
            <a:r>
              <a:rPr lang="en-US" sz="2000" dirty="0">
                <a:latin typeface="+mn-lt"/>
              </a:rPr>
              <a:t> because they are inedible. Unfortunately, fishermen kill thousands of them accidently every year.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651995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16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3"/>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an ugly fish called a </a:t>
            </a:r>
            <a:r>
              <a:rPr lang="en-US" sz="2000" dirty="0" err="1">
                <a:latin typeface="+mn-lt"/>
              </a:rPr>
              <a:t>blobfish</a:t>
            </a:r>
            <a:r>
              <a:rPr lang="en-US" sz="2000" dirty="0" smtClean="0">
                <a:latin typeface="+mn-lt"/>
              </a:rPr>
              <a:t>.</a:t>
            </a:r>
          </a:p>
          <a:p>
            <a:pPr>
              <a:buNone/>
            </a:pPr>
            <a:endParaRPr lang="en-US" sz="2000" dirty="0" smtClean="0"/>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the </a:t>
            </a:r>
            <a:r>
              <a:rPr lang="en-US" sz="2000" dirty="0" err="1">
                <a:latin typeface="+mn-lt"/>
              </a:rPr>
              <a:t>blobfish</a:t>
            </a:r>
            <a:r>
              <a:rPr lang="en-US" sz="2000" dirty="0">
                <a:latin typeface="+mn-lt"/>
              </a:rPr>
              <a:t>. It was voted the world’s ugliest animal. It’s in danger.</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the world’s ugliest animal called the </a:t>
            </a:r>
            <a:r>
              <a:rPr lang="en-US" sz="2000" dirty="0" err="1">
                <a:latin typeface="+mn-lt"/>
              </a:rPr>
              <a:t>blobfish</a:t>
            </a:r>
            <a:r>
              <a:rPr lang="en-US" sz="2000" dirty="0">
                <a:latin typeface="+mn-lt"/>
              </a:rPr>
              <a:t>. A lot of people voted. The idea is to make people understand that ugly animals are in danger, too.</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724122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1297</TotalTime>
  <Words>687</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126</cp:revision>
  <dcterms:created xsi:type="dcterms:W3CDTF">2015-01-09T05:03:30Z</dcterms:created>
  <dcterms:modified xsi:type="dcterms:W3CDTF">2015-10-26T06:40:55Z</dcterms:modified>
</cp:coreProperties>
</file>