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1450658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a:t>
            </a:r>
            <a:r>
              <a:rPr lang="th-TH" altLang="en-US" sz="3200" b="1" dirty="0" smtClean="0">
                <a:latin typeface="Calibri" panose="020F0502020204030204" pitchFamily="34" charset="0"/>
                <a:cs typeface="+mn-cs"/>
              </a:rPr>
              <a:t>ที่ </a:t>
            </a:r>
            <a:r>
              <a:rPr lang="en-US" altLang="en-US" sz="2400" dirty="0" smtClean="0">
                <a:latin typeface="Calibri" panose="020F0502020204030204" pitchFamily="34" charset="0"/>
                <a:cs typeface="+mn-cs"/>
              </a:rPr>
              <a:t>14</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14</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23"/>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Pope </a:t>
            </a:r>
            <a:r>
              <a:rPr lang="en-US" sz="2000" dirty="0">
                <a:latin typeface="+mn-lt"/>
              </a:rPr>
              <a:t>Francis has given a warning to fathers who work long hours. He criticized workaholic dads for being absent from their families too often. The Pope was speaking to a congregation at the Vatican. He suggested that fathers spend more time with their children and family. He said that the absence of fathers in the family is one of the reasons why children experience problems growing up. </a:t>
            </a:r>
          </a:p>
          <a:p>
            <a:pPr>
              <a:buNone/>
            </a:pPr>
            <a:r>
              <a:rPr lang="en-US" sz="2000" dirty="0" smtClean="0">
                <a:latin typeface="+mn-lt"/>
              </a:rPr>
              <a:t>   Pope </a:t>
            </a:r>
            <a:r>
              <a:rPr lang="en-US" sz="2000" dirty="0">
                <a:latin typeface="+mn-lt"/>
              </a:rPr>
              <a:t>Francis said this problem was common in Europe and North America. Many young people feel like orphans because their fathers are often absent from the home and their fathers do not act like fathers.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170880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14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2"/>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the Pope and fathers working too much</a:t>
            </a:r>
            <a:r>
              <a:rPr lang="en-US" sz="2000" dirty="0" smtClean="0">
                <a:latin typeface="+mn-lt"/>
              </a:rPr>
              <a:t>.</a:t>
            </a:r>
          </a:p>
          <a:p>
            <a:pPr>
              <a:buNone/>
            </a:pPr>
            <a:endParaRPr lang="en-US" sz="2000" dirty="0">
              <a:latin typeface="+mn-lt"/>
              <a:cs typeface="+mj-cs"/>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the Pope. He says fathers are working too much and ignoring their families.</a:t>
            </a:r>
          </a:p>
          <a:p>
            <a:pPr>
              <a:buNone/>
            </a:pPr>
            <a:endParaRPr lang="en-US" sz="2000" dirty="0" smtClean="0">
              <a:latin typeface="+mn-lt"/>
              <a:cs typeface="+mj-cs"/>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what the Pope said. He says too many fathers focus on their work and ignore their families. This isn’t good for the children growing up.</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122497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1301</TotalTime>
  <Words>673</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132</cp:revision>
  <dcterms:created xsi:type="dcterms:W3CDTF">2015-01-09T05:03:30Z</dcterms:created>
  <dcterms:modified xsi:type="dcterms:W3CDTF">2015-10-26T06:37:23Z</dcterms:modified>
</cp:coreProperties>
</file>