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398401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12</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12</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716485"/>
            <a:ext cx="4992922" cy="405341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a:t>
            </a:r>
            <a:r>
              <a:rPr lang="en-US" sz="1950" dirty="0" smtClean="0">
                <a:latin typeface="+mn-lt"/>
              </a:rPr>
              <a:t>Scientists </a:t>
            </a:r>
            <a:r>
              <a:rPr lang="en-US" sz="1950" dirty="0">
                <a:latin typeface="+mn-lt"/>
              </a:rPr>
              <a:t>at Cambridge University have found a simple and easy way to help people to stop eating too much. They say that using smaller plates could reduce the amount of food we eat. Many people use the size of the plate to measure how much they can eat. If we use a large plate, we fill the plate with food. We eat more than we need. </a:t>
            </a:r>
          </a:p>
          <a:p>
            <a:pPr>
              <a:buNone/>
            </a:pPr>
            <a:r>
              <a:rPr lang="en-US" sz="1950" dirty="0" smtClean="0">
                <a:latin typeface="+mn-lt"/>
              </a:rPr>
              <a:t>   British </a:t>
            </a:r>
            <a:r>
              <a:rPr lang="en-US" sz="1950" dirty="0">
                <a:latin typeface="+mn-lt"/>
              </a:rPr>
              <a:t>people could reduce their calorie intake by up to 16 per cent and Americans up to 29 per cent. The researchers looked at data from over 6,700 people. Using smaller plates is a simple method that will help people eat less.</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2496136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12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1"/>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smaller plates and eating less food.</a:t>
            </a:r>
          </a:p>
          <a:p>
            <a:pPr>
              <a:buNone/>
            </a:pPr>
            <a:endParaRPr lang="en-US" sz="2000" dirty="0">
              <a:latin typeface="+mn-lt"/>
              <a:cs typeface="+mj-cs"/>
            </a:endParaRPr>
          </a:p>
          <a:p>
            <a:r>
              <a:rPr lang="en-US" sz="2000" b="1" dirty="0">
                <a:solidFill>
                  <a:srgbClr val="FF0000"/>
                </a:solidFill>
                <a:latin typeface="+mn-lt"/>
                <a:cs typeface="+mj-cs"/>
              </a:rPr>
              <a:t>Intermediate Level:</a:t>
            </a:r>
            <a:r>
              <a:rPr lang="en-US" sz="2000" dirty="0">
                <a:solidFill>
                  <a:srgbClr val="FF0000"/>
                </a:solidFill>
                <a:latin typeface="+mn-lt"/>
                <a:cs typeface="+mj-cs"/>
              </a:rPr>
              <a:t> </a:t>
            </a:r>
            <a:r>
              <a:rPr lang="en-US" sz="2000" dirty="0">
                <a:latin typeface="+mn-lt"/>
              </a:rPr>
              <a:t>This news story is about a simple way to lose weight. Use smaller plates.</a:t>
            </a:r>
          </a:p>
          <a:p>
            <a:pPr>
              <a:buNone/>
            </a:pPr>
            <a:endParaRPr lang="en-US" sz="2000" dirty="0">
              <a:latin typeface="+mn-lt"/>
              <a:cs typeface="+mj-cs"/>
            </a:endParaRPr>
          </a:p>
          <a:p>
            <a:r>
              <a:rPr lang="en-US" sz="2000" b="1" dirty="0">
                <a:solidFill>
                  <a:srgbClr val="FF0000"/>
                </a:solidFill>
                <a:latin typeface="+mn-lt"/>
                <a:cs typeface="+mj-cs"/>
              </a:rPr>
              <a:t>Advanced Level:</a:t>
            </a:r>
            <a:r>
              <a:rPr lang="en-US" sz="2000" dirty="0">
                <a:solidFill>
                  <a:srgbClr val="FF0000"/>
                </a:solidFill>
                <a:latin typeface="+mn-lt"/>
                <a:cs typeface="+mj-cs"/>
              </a:rPr>
              <a:t> </a:t>
            </a:r>
            <a:r>
              <a:rPr lang="en-US" sz="2000" dirty="0">
                <a:latin typeface="+mn-lt"/>
              </a:rPr>
              <a:t>This news story is about how we overeat if we use a big plate. Using a smaller plate is an easy way to reduce the amount of food we eat.</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3118629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1300</TotalTime>
  <Words>675</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133</cp:revision>
  <dcterms:created xsi:type="dcterms:W3CDTF">2015-01-09T05:03:30Z</dcterms:created>
  <dcterms:modified xsi:type="dcterms:W3CDTF">2015-10-26T06:46:37Z</dcterms:modified>
</cp:coreProperties>
</file>