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23/10/58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23/10/58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23/10/58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23/10/58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23/10/58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23/10/58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23/10/58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23/10/58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23/10/58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23/10/58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23/10/58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23/10/58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1</a:t>
            </a: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405937" y="153367"/>
            <a:ext cx="3346475"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การใช้สื่อชิ้นนี้เพื่อพัฒนาตัวคุณเอง</a:t>
            </a:r>
          </a:p>
          <a:p>
            <a:pP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146627" y="2066791"/>
            <a:ext cx="5366667" cy="449353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6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6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6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6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6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6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817046" y="1311432"/>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1722" y="-20961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ction Button: Forward or Next 8">
            <a:hlinkClick r:id="" action="ppaction://hlinkshowjump?jump=nextslide" highlightClick="1"/>
          </p:cNvPr>
          <p:cNvSpPr/>
          <p:nvPr/>
        </p:nvSpPr>
        <p:spPr>
          <a:xfrm flipH="1">
            <a:off x="257576" y="6308954"/>
            <a:ext cx="669934"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526667522"/>
              </p:ext>
            </p:extLst>
          </p:nvPr>
        </p:nvGraphicFramePr>
        <p:xfrm>
          <a:off x="403412" y="407038"/>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264878" y="1635504"/>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p>
          <a:p>
            <a:pPr>
              <a:buNone/>
            </a:pPr>
            <a:endParaRPr lang="en-US" sz="2000" dirty="0" smtClean="0">
              <a:latin typeface="+mn-lt"/>
            </a:endParaRPr>
          </a:p>
          <a:p>
            <a:pPr>
              <a:buNone/>
            </a:pPr>
            <a:r>
              <a:rPr lang="en-US" sz="2000" dirty="0" smtClean="0">
                <a:latin typeface="+mn-lt"/>
              </a:rPr>
              <a:t>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3709" y="0"/>
            <a:ext cx="1599079" cy="1758987"/>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5253" y="-32010"/>
            <a:ext cx="1515922" cy="1667514"/>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2060939"/>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p>
          <a:p>
            <a:endParaRPr lang="en-US" sz="2000" dirty="0">
              <a:latin typeface="+mn-lt"/>
            </a:endParaRPr>
          </a:p>
          <a:p>
            <a:r>
              <a:rPr lang="en-US" sz="2000" b="1" dirty="0">
                <a:solidFill>
                  <a:srgbClr val="FF0000"/>
                </a:solidFill>
                <a:latin typeface="+mn-lt"/>
              </a:rPr>
              <a:t>Elementary Level:</a:t>
            </a:r>
            <a:r>
              <a:rPr lang="en-US" sz="2000" dirty="0">
                <a:solidFill>
                  <a:srgbClr val="FF0000"/>
                </a:solidFill>
                <a:latin typeface="+mn-lt"/>
              </a:rPr>
              <a:t> </a:t>
            </a:r>
            <a:r>
              <a:rPr lang="en-US" sz="2000" dirty="0">
                <a:latin typeface="+mn-lt"/>
              </a:rPr>
              <a:t>It’s about Singapore’s birthday.</a:t>
            </a:r>
          </a:p>
          <a:p>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p>
          <a:p>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3931011461"/>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1" name="Group 119"/>
          <p:cNvGraphicFramePr>
            <a:graphicFrameLocks noGrp="1"/>
          </p:cNvGraphicFramePr>
          <p:nvPr>
            <p:extLst>
              <p:ext uri="{D42A27DB-BD31-4B8C-83A1-F6EECF244321}">
                <p14:modId xmlns:p14="http://schemas.microsoft.com/office/powerpoint/2010/main" val="3987115438"/>
              </p:ext>
            </p:extLst>
          </p:nvPr>
        </p:nvGraphicFramePr>
        <p:xfrm>
          <a:off x="7806639" y="231355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373700" y="1635504"/>
            <a:ext cx="4992922" cy="483209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a:latin typeface="+mn-lt"/>
              </a:rPr>
              <a:t>Prince Harry of the United Kingdom would like military service to be compulsory again. Compulsory military service ended in 1960. Compulsory military service means that all young people must serve one or two years in the military. </a:t>
            </a:r>
            <a:endParaRPr lang="en-US" sz="2000" dirty="0" smtClean="0">
              <a:latin typeface="+mn-lt"/>
            </a:endParaRPr>
          </a:p>
          <a:p>
            <a:pPr>
              <a:buNone/>
            </a:pPr>
            <a:endParaRPr lang="en-US" sz="2000" dirty="0">
              <a:latin typeface="+mn-lt"/>
            </a:endParaRPr>
          </a:p>
          <a:p>
            <a:pPr>
              <a:buNone/>
            </a:pPr>
            <a:r>
              <a:rPr lang="en-US" sz="2000" dirty="0">
                <a:latin typeface="+mn-lt"/>
              </a:rPr>
              <a:t>Prince Harry served in the army for ten years. He said that it helped him a lot. Moreover, he thought army life was fun. Prince Harry believes that it is a very good idea to have some involvement in the Armed Forces since it is a great way to help people and make them stronger for life. Harry spoke well of the effect military service had on him. </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3965" y="2899449"/>
            <a:ext cx="1515922" cy="1667514"/>
          </a:xfrm>
          <a:prstGeom prst="rect">
            <a:avLst/>
          </a:prstGeom>
        </p:spPr>
      </p:pic>
    </p:spTree>
    <p:extLst>
      <p:ext uri="{BB962C8B-B14F-4D97-AF65-F5344CB8AC3E}">
        <p14:creationId xmlns:p14="http://schemas.microsoft.com/office/powerpoint/2010/main" val="3345069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4244138096"/>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213947" y="1681714"/>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000" b="1" dirty="0">
                <a:latin typeface="+mn-lt"/>
              </a:rPr>
              <a:t>What 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Prince Harry and Army</a:t>
            </a:r>
            <a:r>
              <a:rPr lang="en-US" sz="2000" dirty="0" smtClean="0">
                <a:latin typeface="+mn-lt"/>
              </a:rPr>
              <a:t>.</a:t>
            </a:r>
          </a:p>
          <a:p>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the Prince Harry and him talking about compulsory army service</a:t>
            </a:r>
            <a:r>
              <a:rPr lang="en-US" sz="2000" dirty="0" smtClean="0">
                <a:latin typeface="+mn-lt"/>
              </a:rPr>
              <a:t>.</a:t>
            </a:r>
          </a:p>
          <a:p>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Prince Harry’s views regarding compulsory military service in the UK. He thinks it’s good and it should come back.</a:t>
            </a:r>
          </a:p>
        </p:txBody>
      </p:sp>
      <p:sp>
        <p:nvSpPr>
          <p:cNvPr id="8"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9"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576500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7933" y="2376207"/>
            <a:ext cx="3267075" cy="2724150"/>
          </a:xfrm>
          <a:prstGeom prst="rect">
            <a:avLst/>
          </a:prstGeom>
        </p:spPr>
      </p:pic>
      <p:graphicFrame>
        <p:nvGraphicFramePr>
          <p:cNvPr id="8" name="Group 119"/>
          <p:cNvGraphicFramePr>
            <a:graphicFrameLocks noGrp="1"/>
          </p:cNvGraphicFramePr>
          <p:nvPr>
            <p:extLst>
              <p:ext uri="{D42A27DB-BD31-4B8C-83A1-F6EECF244321}">
                <p14:modId xmlns:p14="http://schemas.microsoft.com/office/powerpoint/2010/main" val="2424310898"/>
              </p:ext>
            </p:extLst>
          </p:nvPr>
        </p:nvGraphicFramePr>
        <p:xfrm>
          <a:off x="1634440" y="1264682"/>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1142</TotalTime>
  <Words>659</Words>
  <Application>Microsoft Office PowerPoint</Application>
  <PresentationFormat>Widescreen</PresentationFormat>
  <Paragraphs>63</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106</cp:revision>
  <dcterms:created xsi:type="dcterms:W3CDTF">2015-01-09T05:03:30Z</dcterms:created>
  <dcterms:modified xsi:type="dcterms:W3CDTF">2015-10-24T06:33:38Z</dcterms:modified>
</cp:coreProperties>
</file>