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93" r:id="rId2"/>
    <p:sldId id="268" r:id="rId3"/>
    <p:sldId id="275" r:id="rId4"/>
    <p:sldId id="291" r:id="rId5"/>
    <p:sldId id="292"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8</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35532110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8</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408"/>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rPr>
              <a:t>   The </a:t>
            </a:r>
            <a:r>
              <a:rPr lang="en-US" sz="1950" dirty="0">
                <a:latin typeface="+mn-lt"/>
              </a:rPr>
              <a:t>city of Beijing has implemented a smoking ban. It started on June 1</a:t>
            </a:r>
            <a:r>
              <a:rPr lang="en-US" sz="1950" baseline="30000" dirty="0">
                <a:latin typeface="+mn-lt"/>
              </a:rPr>
              <a:t>st</a:t>
            </a:r>
            <a:r>
              <a:rPr lang="en-US" sz="1950" dirty="0">
                <a:latin typeface="+mn-lt"/>
              </a:rPr>
              <a:t>. People can no longer smoke on buses, subways, restaurants, at work or indoor public places. Smokers who violate this ban will have to pay a large fine. Owners of restaurants will be fined if they do not enforce this new law. The Chinese government has asked people to report anyone who they see breaking this new anti-smoking law.</a:t>
            </a:r>
          </a:p>
          <a:p>
            <a:pPr>
              <a:buNone/>
            </a:pPr>
            <a:r>
              <a:rPr lang="en-US" sz="1950" dirty="0" smtClean="0">
                <a:latin typeface="+mn-lt"/>
              </a:rPr>
              <a:t>   The </a:t>
            </a:r>
            <a:r>
              <a:rPr lang="en-US" sz="1950" dirty="0">
                <a:latin typeface="+mn-lt"/>
              </a:rPr>
              <a:t>World Health Organization is very pleased with this new law since China has 300 million smokers. China produces the most tobacco in the world. Every year, over one million people die from smoking related diseases</a:t>
            </a:r>
            <a:r>
              <a:rPr lang="en-US" sz="1950" dirty="0" smtClean="0">
                <a:latin typeface="+mn-lt"/>
              </a:rPr>
              <a:t>.</a:t>
            </a:r>
            <a:endParaRPr lang="en-US" sz="1950" dirty="0">
              <a:latin typeface="+mn-lt"/>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166901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8: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 </a:t>
            </a:r>
            <a:r>
              <a:rPr lang="en-US" sz="2000" dirty="0">
                <a:latin typeface="+mn-lt"/>
              </a:rPr>
              <a:t>It’s about a no smoking law in China</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a smoking ban in Beijing. There are many smokers in China.</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a new anti-smoking law in Beijing. There are 300 million smokers in China and over one million people die a year due to smoking</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108359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1297</TotalTime>
  <Words>667</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127</cp:revision>
  <dcterms:created xsi:type="dcterms:W3CDTF">2015-01-09T05:03:30Z</dcterms:created>
  <dcterms:modified xsi:type="dcterms:W3CDTF">2016-06-22T06:21:42Z</dcterms:modified>
</cp:coreProperties>
</file>