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85" r:id="rId2"/>
    <p:sldId id="268" r:id="rId3"/>
    <p:sldId id="275" r:id="rId4"/>
    <p:sldId id="283" r:id="rId5"/>
    <p:sldId id="284"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22/06/59</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22/06/59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22/06/59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22/06/59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22/06/59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22/06/59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22/06/59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62165"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5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a:spcBef>
                <a:spcPct val="50000"/>
              </a:spcBef>
              <a:buNone/>
            </a:pPr>
            <a:r>
              <a:rPr lang="th-TH" altLang="en-US" sz="3200" b="1" dirty="0" smtClean="0">
                <a:latin typeface="Calibri" panose="020F0502020204030204" pitchFamily="34" charset="0"/>
                <a:cs typeface="+mn-cs"/>
              </a:rPr>
              <a:t>ชุดฝึกเขียนสรุป </a:t>
            </a:r>
            <a:r>
              <a:rPr lang="en-US" altLang="en-US" sz="3200" b="1" dirty="0" smtClean="0">
                <a:latin typeface="Calibri" panose="020F0502020204030204" pitchFamily="34" charset="0"/>
                <a:cs typeface="+mn-cs"/>
              </a:rPr>
              <a:t/>
            </a:r>
            <a:br>
              <a:rPr lang="en-US" altLang="en-US" sz="3200" b="1" dirty="0" smtClean="0">
                <a:latin typeface="Calibri" panose="020F0502020204030204" pitchFamily="34" charset="0"/>
                <a:cs typeface="+mn-cs"/>
              </a:rPr>
            </a:br>
            <a:r>
              <a:rPr lang="en-US" altLang="en-US" sz="2800" b="1" dirty="0" smtClean="0">
                <a:latin typeface="Calibri" panose="020F0502020204030204" pitchFamily="34" charset="0"/>
                <a:cs typeface="+mn-cs"/>
              </a:rPr>
              <a:t>(</a:t>
            </a:r>
            <a:r>
              <a:rPr lang="en-US" altLang="en-US" sz="2800" b="1" dirty="0" smtClean="0">
                <a:latin typeface="Calibri" panose="020F0502020204030204" pitchFamily="34" charset="0"/>
              </a:rPr>
              <a:t>Writing Summary)</a:t>
            </a:r>
            <a:endParaRPr lang="th-TH" altLang="en-US" sz="2800" b="1" dirty="0" smtClean="0">
              <a:latin typeface="Calibri" panose="020F0502020204030204" pitchFamily="34" charset="0"/>
              <a:cs typeface="+mn-cs"/>
            </a:endParaRPr>
          </a:p>
          <a:p>
            <a:pPr algn="ctr" eaLnBrk="1" hangingPunct="1">
              <a:spcBef>
                <a:spcPct val="50000"/>
              </a:spcBef>
              <a:buFontTx/>
              <a:buNone/>
            </a:pPr>
            <a:r>
              <a:rPr lang="th-TH" altLang="en-US" sz="3200" b="1" dirty="0" smtClean="0">
                <a:latin typeface="Calibri" panose="020F0502020204030204" pitchFamily="34" charset="0"/>
                <a:cs typeface="+mn-cs"/>
              </a:rPr>
              <a:t>เรื่องที่ </a:t>
            </a:r>
            <a:r>
              <a:rPr lang="th-TH" altLang="en-US" sz="3200" b="1" dirty="0">
                <a:latin typeface="Calibri" panose="020F0502020204030204" pitchFamily="34" charset="0"/>
                <a:cs typeface="+mn-cs"/>
              </a:rPr>
              <a:t>4</a:t>
            </a:r>
            <a:endParaRPr lang="th-TH" altLang="en-US" sz="3200" b="1" dirty="0" smtClean="0">
              <a:latin typeface="Calibri" panose="020F0502020204030204" pitchFamily="34" charset="0"/>
              <a:cs typeface="+mn-cs"/>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825" y="416859"/>
            <a:ext cx="4016188" cy="3012141"/>
          </a:xfrm>
          <a:prstGeom prst="rect">
            <a:avLst/>
          </a:prstGeom>
        </p:spPr>
      </p:pic>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8716144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1074928276"/>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4</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74890"/>
            <a:ext cx="4992922" cy="453662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a:t>
            </a:r>
            <a:r>
              <a:rPr lang="en-US" sz="1900" dirty="0" smtClean="0">
                <a:latin typeface="+mn-lt"/>
                <a:cs typeface="+mj-cs"/>
              </a:rPr>
              <a:t>Scientists </a:t>
            </a:r>
            <a:r>
              <a:rPr lang="en-US" sz="1900" dirty="0">
                <a:latin typeface="+mn-lt"/>
                <a:cs typeface="+mj-cs"/>
              </a:rPr>
              <a:t>examined 75,000 Chinese women, who were aged between 40 and 70. The women who exercised regularly as teenagers were healthier than those who didn't. Teenage girls who did eighty minutes of exercise weekly had a lower risk of dying from diseases. The researchers stated that, typically, women live longer if they exercise for 15 minutes a day when they are teenagers.</a:t>
            </a:r>
          </a:p>
          <a:p>
            <a:pPr>
              <a:buNone/>
            </a:pPr>
            <a:r>
              <a:rPr lang="en-US" sz="1900" dirty="0" smtClean="0">
                <a:latin typeface="+mn-lt"/>
                <a:cs typeface="+mj-cs"/>
              </a:rPr>
              <a:t>   Exercising </a:t>
            </a:r>
            <a:r>
              <a:rPr lang="en-US" sz="1900" dirty="0">
                <a:latin typeface="+mn-lt"/>
                <a:cs typeface="+mj-cs"/>
              </a:rPr>
              <a:t>as a teenager means a longer life, even when a woman stops exercising when she is older. Teen exercise reduces the risk of illnesses such as cancer. Though the research was done on women in China, it is important for women around the world to exercise regularly.</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293409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2516427860"/>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4: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8"/>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women and exercise.</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talks about teenage girls need to exercise and how it helps them later.</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the importance of teenage girls exercising and how it affects their health when they are older. They will live longer</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72965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1294</TotalTime>
  <Words>660</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127</cp:revision>
  <dcterms:created xsi:type="dcterms:W3CDTF">2015-01-09T05:03:30Z</dcterms:created>
  <dcterms:modified xsi:type="dcterms:W3CDTF">2016-06-22T06:19:48Z</dcterms:modified>
</cp:coreProperties>
</file>