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83" r:id="rId2"/>
    <p:sldId id="268" r:id="rId3"/>
    <p:sldId id="275" r:id="rId4"/>
    <p:sldId id="281" r:id="rId5"/>
    <p:sldId id="282"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22/06/59</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22/06/59</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22/06/59</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22/06/59</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22/06/59</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562165"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56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a:spcBef>
                <a:spcPct val="50000"/>
              </a:spcBef>
              <a:buNone/>
            </a:pPr>
            <a:r>
              <a:rPr lang="th-TH" altLang="en-US" sz="3200" b="1" dirty="0" smtClean="0">
                <a:latin typeface="Calibri" panose="020F0502020204030204" pitchFamily="34" charset="0"/>
                <a:cs typeface="+mn-cs"/>
              </a:rPr>
              <a:t>ชุดฝึกเขียนสรุป </a:t>
            </a:r>
            <a:r>
              <a:rPr lang="en-US" altLang="en-US" sz="3200" b="1" dirty="0" smtClean="0">
                <a:latin typeface="Calibri" panose="020F0502020204030204" pitchFamily="34" charset="0"/>
                <a:cs typeface="+mn-cs"/>
              </a:rPr>
              <a:t/>
            </a:r>
            <a:br>
              <a:rPr lang="en-US" altLang="en-US" sz="3200" b="1" dirty="0" smtClean="0">
                <a:latin typeface="Calibri" panose="020F0502020204030204" pitchFamily="34" charset="0"/>
                <a:cs typeface="+mn-cs"/>
              </a:rPr>
            </a:br>
            <a:r>
              <a:rPr lang="en-US" altLang="en-US" sz="2800" b="1" dirty="0" smtClean="0">
                <a:latin typeface="Calibri" panose="020F0502020204030204" pitchFamily="34" charset="0"/>
                <a:cs typeface="+mn-cs"/>
              </a:rPr>
              <a:t>(</a:t>
            </a:r>
            <a:r>
              <a:rPr lang="en-US" altLang="en-US" sz="2800" b="1" dirty="0" smtClean="0">
                <a:latin typeface="Calibri" panose="020F0502020204030204" pitchFamily="34" charset="0"/>
              </a:rPr>
              <a:t>Writing Summary)</a:t>
            </a:r>
            <a:endParaRPr lang="th-TH" altLang="en-US" sz="2800" b="1" dirty="0" smtClean="0">
              <a:latin typeface="Calibri" panose="020F0502020204030204" pitchFamily="34" charset="0"/>
              <a:cs typeface="+mn-cs"/>
            </a:endParaRPr>
          </a:p>
          <a:p>
            <a:pPr algn="ctr" eaLnBrk="1" hangingPunct="1">
              <a:spcBef>
                <a:spcPct val="50000"/>
              </a:spcBef>
              <a:buFontTx/>
              <a:buNone/>
            </a:pPr>
            <a:r>
              <a:rPr lang="th-TH" altLang="en-US" sz="3200" b="1" dirty="0" smtClean="0">
                <a:latin typeface="Calibri" panose="020F0502020204030204" pitchFamily="34" charset="0"/>
                <a:cs typeface="+mn-cs"/>
              </a:rPr>
              <a:t>เรื่องที่ </a:t>
            </a:r>
            <a:r>
              <a:rPr lang="th-TH" altLang="en-US" sz="3200" b="1" dirty="0">
                <a:latin typeface="Calibri" panose="020F0502020204030204" pitchFamily="34" charset="0"/>
                <a:cs typeface="+mn-cs"/>
              </a:rPr>
              <a:t>3</a:t>
            </a:r>
            <a:endParaRPr lang="th-TH" altLang="en-US" sz="3200" b="1" dirty="0" smtClean="0">
              <a:latin typeface="Calibri" panose="020F0502020204030204" pitchFamily="34" charset="0"/>
              <a:cs typeface="+mn-cs"/>
            </a:endParaRP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52825" y="416859"/>
            <a:ext cx="4016188" cy="3012141"/>
          </a:xfrm>
          <a:prstGeom prst="rect">
            <a:avLst/>
          </a:prstGeom>
        </p:spPr>
      </p:pic>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215824785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ext uri="{D42A27DB-BD31-4B8C-83A1-F6EECF244321}">
                <p14:modId xmlns:p14="http://schemas.microsoft.com/office/powerpoint/2010/main" val="1055905927"/>
              </p:ext>
            </p:extLst>
          </p:nvPr>
        </p:nvGraphicFramePr>
        <p:xfrm>
          <a:off x="1455145" y="376093"/>
          <a:ext cx="2578974" cy="944910"/>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3</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416413"/>
            <a:ext cx="4992922" cy="4653582"/>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1950" dirty="0" smtClean="0">
                <a:latin typeface="+mn-lt"/>
              </a:rPr>
              <a:t>   The </a:t>
            </a:r>
            <a:r>
              <a:rPr lang="en-US" sz="1950" dirty="0">
                <a:latin typeface="+mn-lt"/>
              </a:rPr>
              <a:t>President of the United States, Barack Obama, has unveiled a plan to slow climate change; it is called the Clean Power Plan. Obama says that it will help America's economy and health. He wants to change from coal to renewable energies. He would like power plants to reduce their carbon emissions by about 30% per cent below the 2005 levels by 2030.	</a:t>
            </a:r>
          </a:p>
          <a:p>
            <a:pPr>
              <a:buNone/>
            </a:pPr>
            <a:r>
              <a:rPr lang="en-US" sz="1950" dirty="0" smtClean="0">
                <a:latin typeface="+mn-lt"/>
              </a:rPr>
              <a:t>   Obama </a:t>
            </a:r>
            <a:r>
              <a:rPr lang="en-US" sz="1950" dirty="0">
                <a:latin typeface="+mn-lt"/>
              </a:rPr>
              <a:t>states that the plan will benefit the health of Americans because it will prevent 3,600 premature deaths. In addition, there would be fewer missed work and school days because of sickness. America could save nearly $34 billion a year on health care expenses.</a:t>
            </a: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ext uri="{D42A27DB-BD31-4B8C-83A1-F6EECF244321}">
                <p14:modId xmlns:p14="http://schemas.microsoft.com/office/powerpoint/2010/main" val="2203521008"/>
              </p:ext>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16198296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ext uri="{D42A27DB-BD31-4B8C-83A1-F6EECF244321}">
                <p14:modId xmlns:p14="http://schemas.microsoft.com/office/powerpoint/2010/main" val="351071802"/>
              </p:ext>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3: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373937"/>
            <a:ext cx="4992922" cy="4616648"/>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 new power plan</a:t>
            </a:r>
            <a:r>
              <a:rPr lang="en-US" sz="2000" dirty="0" smtClean="0">
                <a:latin typeface="+mn-lt"/>
              </a:rPr>
              <a:t>.</a:t>
            </a:r>
          </a:p>
          <a:p>
            <a:pPr>
              <a:buNone/>
            </a:pPr>
            <a:endParaRPr lang="en-US" sz="2000" dirty="0">
              <a:latin typeface="+mn-lt"/>
            </a:endParaRPr>
          </a:p>
          <a:p>
            <a:r>
              <a:rPr lang="en-US" sz="2000" b="1" dirty="0">
                <a:solidFill>
                  <a:srgbClr val="FF0000"/>
                </a:solidFill>
                <a:latin typeface="+mn-lt"/>
              </a:rPr>
              <a:t>Intermediate Level:</a:t>
            </a:r>
            <a:r>
              <a:rPr lang="en-US" sz="2000" dirty="0">
                <a:solidFill>
                  <a:srgbClr val="FF0000"/>
                </a:solidFill>
                <a:latin typeface="+mn-lt"/>
              </a:rPr>
              <a:t> </a:t>
            </a:r>
            <a:r>
              <a:rPr lang="en-US" sz="2000" dirty="0">
                <a:latin typeface="+mn-lt"/>
              </a:rPr>
              <a:t>This news story is about a new power plan from President Obama to help people and the climate.</a:t>
            </a:r>
          </a:p>
          <a:p>
            <a:pPr>
              <a:buNone/>
            </a:pPr>
            <a:endParaRPr lang="en-US" sz="2000" dirty="0">
              <a:latin typeface="+mn-lt"/>
            </a:endParaRPr>
          </a:p>
          <a:p>
            <a:r>
              <a:rPr lang="en-US" sz="2000" b="1" dirty="0">
                <a:solidFill>
                  <a:srgbClr val="FF0000"/>
                </a:solidFill>
                <a:latin typeface="+mn-lt"/>
              </a:rPr>
              <a:t>Advanced Level:</a:t>
            </a:r>
            <a:r>
              <a:rPr lang="en-US" sz="2000" dirty="0">
                <a:solidFill>
                  <a:srgbClr val="FF0000"/>
                </a:solidFill>
                <a:latin typeface="+mn-lt"/>
              </a:rPr>
              <a:t> </a:t>
            </a:r>
            <a:r>
              <a:rPr lang="en-US" sz="2000" dirty="0">
                <a:latin typeface="+mn-lt"/>
              </a:rPr>
              <a:t>This news story is about Clean Power Plan. It’s a new plan from President Obama, which could slow climate change and improve the health of Americans. </a:t>
            </a: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5191869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1295</TotalTime>
  <Words>613</Words>
  <Application>Microsoft Office PowerPoint</Application>
  <PresentationFormat>Widescreen</PresentationFormat>
  <Paragraphs>64</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Y54_Shannoy.vas</cp:lastModifiedBy>
  <cp:revision>130</cp:revision>
  <dcterms:created xsi:type="dcterms:W3CDTF">2015-01-09T05:03:30Z</dcterms:created>
  <dcterms:modified xsi:type="dcterms:W3CDTF">2016-06-22T06:19:28Z</dcterms:modified>
</cp:coreProperties>
</file>