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380218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18</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20297661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18</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511806"/>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A </a:t>
            </a:r>
            <a:r>
              <a:rPr lang="en-US" sz="2000" dirty="0">
                <a:latin typeface="+mn-lt"/>
              </a:rPr>
              <a:t>90-year-old grandmother from Kenya has become the world's oldest elementary school student. Priscilla </a:t>
            </a:r>
            <a:r>
              <a:rPr lang="en-US" sz="2000" dirty="0" err="1">
                <a:latin typeface="+mn-lt"/>
              </a:rPr>
              <a:t>Sitienei</a:t>
            </a:r>
            <a:r>
              <a:rPr lang="en-US" sz="2000" dirty="0">
                <a:latin typeface="+mn-lt"/>
              </a:rPr>
              <a:t> is from a small village in Kenya. She is studying at the local elementary school to learn to read and write. Ms. </a:t>
            </a:r>
            <a:r>
              <a:rPr lang="en-US" sz="2000" dirty="0" err="1">
                <a:latin typeface="+mn-lt"/>
              </a:rPr>
              <a:t>Sitienei</a:t>
            </a:r>
            <a:r>
              <a:rPr lang="en-US" sz="2000" dirty="0">
                <a:latin typeface="+mn-lt"/>
              </a:rPr>
              <a:t> has worked as a midwife for most of her life. She wants to be able to read and write. She wants to pass on her skills and write down the herbal remedies she uses.</a:t>
            </a:r>
          </a:p>
          <a:p>
            <a:pPr>
              <a:buNone/>
            </a:pPr>
            <a:r>
              <a:rPr lang="en-US" sz="2000" dirty="0" smtClean="0">
                <a:latin typeface="+mn-lt"/>
              </a:rPr>
              <a:t>   Ms</a:t>
            </a:r>
            <a:r>
              <a:rPr lang="en-US" sz="2000" dirty="0">
                <a:latin typeface="+mn-lt"/>
              </a:rPr>
              <a:t>. </a:t>
            </a:r>
            <a:r>
              <a:rPr lang="en-US" sz="2000" dirty="0" err="1">
                <a:latin typeface="+mn-lt"/>
              </a:rPr>
              <a:t>Sitienei</a:t>
            </a:r>
            <a:r>
              <a:rPr lang="en-US" sz="2000" dirty="0">
                <a:latin typeface="+mn-lt"/>
              </a:rPr>
              <a:t> could not go to school when she was younger. She wants all children in her village to study. The grandmother says that education is important. With education, you can be anything that you want to be.</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8623064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18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4"/>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a grandmother going to elementary school</a:t>
            </a:r>
            <a:r>
              <a:rPr lang="en-US" sz="2000" dirty="0" smtClean="0">
                <a:latin typeface="+mn-lt"/>
              </a:rPr>
              <a:t>.</a:t>
            </a:r>
          </a:p>
          <a:p>
            <a:pPr>
              <a:buNone/>
            </a:pPr>
            <a:endParaRPr lang="en-US" sz="2000" dirty="0" smtClean="0">
              <a:latin typeface="+mn-lt"/>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a grandmother. She’s going to elementary school to read and write.</a:t>
            </a:r>
          </a:p>
          <a:p>
            <a:pPr>
              <a:buNone/>
            </a:pPr>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a grandmother in Kenya. She couldn’t go to school when she was a child. She is going to elementary school now to learn how to read and write.</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341224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1299</TotalTime>
  <Words>675</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129</cp:revision>
  <dcterms:created xsi:type="dcterms:W3CDTF">2015-01-09T05:03:30Z</dcterms:created>
  <dcterms:modified xsi:type="dcterms:W3CDTF">2016-06-22T06:54:58Z</dcterms:modified>
</cp:coreProperties>
</file>