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8" r:id="rId2"/>
    <p:sldId id="268" r:id="rId3"/>
    <p:sldId id="275" r:id="rId4"/>
    <p:sldId id="276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8C5AA-56C3-4009-959A-9B6F35EF21C6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259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56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ชุดฝึกเขียนสรุป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/>
            </a:r>
            <a:br>
              <a:rPr lang="en-US" altLang="en-US" sz="3200" b="1" dirty="0" smtClean="0">
                <a:latin typeface="Calibri" panose="020F0502020204030204" pitchFamily="34" charset="0"/>
                <a:cs typeface="+mn-cs"/>
              </a:rPr>
            </a:br>
            <a:r>
              <a:rPr lang="en-US" altLang="en-US" sz="2800" b="1" dirty="0" smtClean="0">
                <a:latin typeface="Calibri" panose="020F0502020204030204" pitchFamily="34" charset="0"/>
                <a:cs typeface="+mn-cs"/>
              </a:rPr>
              <a:t>(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Writing Summary)</a:t>
            </a:r>
            <a:endParaRPr lang="th-TH" altLang="en-US" sz="28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เรื่อง</a:t>
            </a:r>
            <a:r>
              <a:rPr lang="th-TH" altLang="en-US" sz="3200" b="1" smtClean="0">
                <a:latin typeface="Calibri" panose="020F0502020204030204" pitchFamily="34" charset="0"/>
                <a:cs typeface="+mn-cs"/>
              </a:rPr>
              <a:t>ที่ </a:t>
            </a:r>
            <a:r>
              <a:rPr lang="th-TH" altLang="en-US" sz="3200" b="1" smtClean="0">
                <a:latin typeface="Calibri" panose="020F0502020204030204" pitchFamily="34" charset="0"/>
                <a:cs typeface="+mn-cs"/>
              </a:rPr>
              <a:t>15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25" y="416859"/>
            <a:ext cx="4016188" cy="3012141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853220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/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15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474876"/>
            <a:ext cx="4992922" cy="453662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1900" dirty="0" smtClean="0"/>
              <a:t>   </a:t>
            </a:r>
            <a:r>
              <a:rPr lang="en-US" sz="1900" dirty="0" smtClean="0">
                <a:latin typeface="+mn-lt"/>
              </a:rPr>
              <a:t>The </a:t>
            </a:r>
            <a:r>
              <a:rPr lang="en-US" sz="1900" dirty="0">
                <a:latin typeface="+mn-lt"/>
              </a:rPr>
              <a:t>German carmaker Volkswagen has announced it will recall approximately 11 million cars due to the emissions tests scandal. Experts predict the recall could cost the manufacturer more than $6.5 billion. Recently, Volkswagen was caught cheating in diesel emissions tests in the United States and Europe. It manipulated data to show that their cars were a lot more fuel-efficient than they really were. The company is Europe's largest carmaker with over 750,000 people working for it.</a:t>
            </a:r>
          </a:p>
          <a:p>
            <a:pPr>
              <a:buNone/>
            </a:pPr>
            <a:r>
              <a:rPr lang="en-US" sz="1900" dirty="0" smtClean="0">
                <a:latin typeface="+mn-lt"/>
              </a:rPr>
              <a:t>   Chief </a:t>
            </a:r>
            <a:r>
              <a:rPr lang="en-US" sz="1900" dirty="0">
                <a:latin typeface="+mn-lt"/>
              </a:rPr>
              <a:t>executives at Volkswagen could face criminal charges over the scandal. A Volkswagen board member said that some staff acted criminally over the emissions tests</a:t>
            </a:r>
            <a:r>
              <a:rPr lang="en-US" sz="1900" dirty="0" smtClean="0">
                <a:latin typeface="+mn-lt"/>
              </a:rPr>
              <a:t>.</a:t>
            </a:r>
            <a:endParaRPr lang="en-US" sz="1900" dirty="0">
              <a:latin typeface="+mn-lt"/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Cloud Callout 1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52302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/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15 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213948" y="1220053"/>
            <a:ext cx="4992922" cy="49244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Level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: </a:t>
            </a:r>
            <a:r>
              <a:rPr lang="en-US" sz="2000" dirty="0">
                <a:latin typeface="+mn-lt"/>
              </a:rPr>
              <a:t>It’s about problems at Volkswagen and emissions tests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Intermediate Level: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Volkswagen cheating on emissions tests. They have to fix 11 million cars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Advanced Level: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problems at Volkswagen and cheating on emissions tests. The company has to recall 11 million cars. Maybe some of their executives will go to jail.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7938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69516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906112" y="391309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07247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</TotalTime>
  <Words>660</Words>
  <Application>Microsoft Office PowerPoint</Application>
  <PresentationFormat>Widescreen</PresentationFormat>
  <Paragraphs>65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126</cp:revision>
  <dcterms:created xsi:type="dcterms:W3CDTF">2015-01-09T05:03:30Z</dcterms:created>
  <dcterms:modified xsi:type="dcterms:W3CDTF">2016-06-22T06:53:39Z</dcterms:modified>
</cp:coreProperties>
</file>