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1734547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smtClean="0">
                <a:latin typeface="Calibri" panose="020F0502020204030204" pitchFamily="34" charset="0"/>
                <a:cs typeface="+mn-cs"/>
              </a:rPr>
              <a:t>13</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37260307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13</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28686"/>
            <a:ext cx="4992922" cy="482901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smtClean="0">
                <a:latin typeface="+mn-lt"/>
              </a:rPr>
              <a:t>   Dementia </a:t>
            </a:r>
            <a:r>
              <a:rPr lang="en-US" sz="1900" dirty="0">
                <a:latin typeface="+mn-lt"/>
              </a:rPr>
              <a:t>is when the brain no longer works properly because of illness, old age or injury. Approximately 33% of people born in the U.K now will suffer from dementia as they get older. People with dementia have problems remembering things. Your personality can change. You can lose your ability to do many common tasks. No effective treatment exists to stop dementia. </a:t>
            </a:r>
          </a:p>
          <a:p>
            <a:pPr>
              <a:buNone/>
            </a:pPr>
            <a:r>
              <a:rPr lang="en-US" sz="1900" dirty="0" smtClean="0">
                <a:latin typeface="+mn-lt"/>
              </a:rPr>
              <a:t>   Dr</a:t>
            </a:r>
            <a:r>
              <a:rPr lang="en-US" sz="1900" dirty="0">
                <a:latin typeface="+mn-lt"/>
              </a:rPr>
              <a:t>. Matthew Norton commented that people live longer, so more people will develop dementia in the future. Around 10 per cent of people develop the disease during their lifetime, but this number will rise sharply as people live longer. Alzheimer’s is the most common type of dementia.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571333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13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3"/>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dementia. More people will get it</a:t>
            </a:r>
            <a:r>
              <a:rPr lang="en-US" sz="2000" dirty="0" smtClean="0">
                <a:latin typeface="+mn-lt"/>
              </a:rPr>
              <a:t>.</a:t>
            </a:r>
          </a:p>
          <a:p>
            <a:pPr>
              <a:buNone/>
            </a:pPr>
            <a:endParaRPr lang="en-US" sz="2000" dirty="0">
              <a:latin typeface="+mn-lt"/>
              <a:cs typeface="+mj-cs"/>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dementia. More people will have dementia in the future</a:t>
            </a:r>
            <a:r>
              <a:rPr lang="en-US" sz="2000" dirty="0" smtClean="0">
                <a:latin typeface="+mn-lt"/>
              </a:rPr>
              <a:t>.</a:t>
            </a:r>
          </a:p>
          <a:p>
            <a:pPr>
              <a:buNone/>
            </a:pPr>
            <a:endParaRPr lang="en-US" sz="2000" dirty="0" smtClean="0">
              <a:latin typeface="+mn-lt"/>
              <a:cs typeface="+mj-cs"/>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dementia. Because more people are living longer, more people will suffer some kind of dementia like Alzheimer’s. There’s no treatment now.</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4902715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1301</TotalTime>
  <Words>667</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132</cp:revision>
  <dcterms:created xsi:type="dcterms:W3CDTF">2015-01-09T05:03:30Z</dcterms:created>
  <dcterms:modified xsi:type="dcterms:W3CDTF">2016-06-22T06:52:49Z</dcterms:modified>
</cp:coreProperties>
</file>