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8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56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ชุดฝึกเขียนสรุป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/>
            </a:r>
            <a:br>
              <a:rPr lang="en-US" altLang="en-US" sz="3200" b="1" dirty="0" smtClean="0">
                <a:latin typeface="Calibri" panose="020F0502020204030204" pitchFamily="34" charset="0"/>
                <a:cs typeface="+mn-cs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+mn-cs"/>
              </a:rPr>
              <a:t>(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Writing Summary)</a:t>
            </a:r>
            <a:endParaRPr lang="th-TH" altLang="en-US" sz="28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เรื่องที่ </a:t>
            </a: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10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25" y="416859"/>
            <a:ext cx="4016188" cy="3012141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65996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10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481039"/>
            <a:ext cx="4992922" cy="452431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A </a:t>
            </a:r>
            <a:r>
              <a:rPr lang="en-US" sz="2000" dirty="0">
                <a:latin typeface="+mn-lt"/>
              </a:rPr>
              <a:t>movie made the headlines for scaring farm animals. Filming of the movie is taking place in the countryside in Northern Ireland in the U.K.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 </a:t>
            </a:r>
            <a:r>
              <a:rPr lang="en-US" sz="2000" dirty="0">
                <a:latin typeface="+mn-lt"/>
              </a:rPr>
              <a:t>title of the movie is The Lost City of Z. The movie is set in the 1920s. It is about a British soldier who disappeared in the Brazilian jungle in 1925 with his son. Nobody ever saw the soldier and his son again. They were searching for a lost civilization, which the soldier called Z.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Film </a:t>
            </a:r>
            <a:r>
              <a:rPr lang="en-US" sz="2000" dirty="0">
                <a:latin typeface="+mn-lt"/>
              </a:rPr>
              <a:t>makers needed to create some explosions and loud noises for special effects in the movie. Farmers complained that the loud bangs frightened their animals. </a:t>
            </a: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56839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/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10 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220052"/>
            <a:ext cx="4992922" cy="49244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Level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: </a:t>
            </a:r>
            <a:r>
              <a:rPr lang="en-US" sz="2000" dirty="0">
                <a:latin typeface="+mn-lt"/>
              </a:rPr>
              <a:t>It’s about a movie scaring animals.</a:t>
            </a:r>
            <a:endParaRPr lang="en-US" sz="2000" dirty="0" smtClean="0">
              <a:latin typeface="+mn-lt"/>
              <a:cs typeface="+mj-cs"/>
            </a:endParaRPr>
          </a:p>
          <a:p>
            <a:endParaRPr lang="en-US" sz="2000" dirty="0">
              <a:latin typeface="+mn-lt"/>
              <a:cs typeface="+mj-cs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  <a:cs typeface="+mj-cs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a movie. They made loud noises, and it scared some farm animals.</a:t>
            </a:r>
          </a:p>
          <a:p>
            <a:pPr>
              <a:buNone/>
            </a:pPr>
            <a:endParaRPr lang="en-US" sz="2000" dirty="0">
              <a:latin typeface="+mn-lt"/>
              <a:cs typeface="+mj-cs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  <a:cs typeface="+mj-cs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a movie. The movie is about a soldier, who got lost in Brazil with his son. The movie uses some loud noises, and these sounds scared the farm animals.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4064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671</Words>
  <Application>Microsoft Office PowerPoint</Application>
  <PresentationFormat>Widescreen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129</cp:revision>
  <dcterms:created xsi:type="dcterms:W3CDTF">2015-01-09T05:03:30Z</dcterms:created>
  <dcterms:modified xsi:type="dcterms:W3CDTF">2016-06-22T06:22:23Z</dcterms:modified>
</cp:coreProperties>
</file>