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a:t>
            </a:r>
            <a:r>
              <a:rPr lang="en-US" altLang="en-US" sz="2800" b="1" dirty="0" smtClean="0">
                <a:latin typeface="Calibri" panose="020F0502020204030204" pitchFamily="34" charset="0"/>
              </a:rPr>
              <a:t>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1</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5666170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Cloud Callout 1"/>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989579010"/>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1" name="Group 119"/>
          <p:cNvGraphicFramePr>
            <a:graphicFrameLocks noGrp="1"/>
          </p:cNvGraphicFramePr>
          <p:nvPr>
            <p:extLst>
              <p:ext uri="{D42A27DB-BD31-4B8C-83A1-F6EECF244321}">
                <p14:modId xmlns:p14="http://schemas.microsoft.com/office/powerpoint/2010/main" val="1677144398"/>
              </p:ext>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386579" y="1501826"/>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Prince </a:t>
            </a:r>
            <a:r>
              <a:rPr lang="en-US" sz="2000" dirty="0">
                <a:latin typeface="+mn-lt"/>
              </a:rPr>
              <a:t>Harry of the United Kingdom would like military service to be compulsory again. Compulsory military service ended in 1960. Compulsory military service means that all young people must serve one or two years in the military. </a:t>
            </a:r>
          </a:p>
          <a:p>
            <a:pPr>
              <a:buNone/>
            </a:pPr>
            <a:r>
              <a:rPr lang="en-US" sz="2000" dirty="0">
                <a:latin typeface="+mn-lt"/>
              </a:rPr>
              <a:t> </a:t>
            </a:r>
            <a:r>
              <a:rPr lang="en-US" sz="2000" dirty="0" smtClean="0">
                <a:latin typeface="+mn-lt"/>
              </a:rPr>
              <a:t>  Prince </a:t>
            </a:r>
            <a:r>
              <a:rPr lang="en-US" sz="2000" dirty="0">
                <a:latin typeface="+mn-lt"/>
              </a:rPr>
              <a:t>Harry served in the army for ten years. He said that it helped him a lot. Moreover, he thought army life was fun. Prince Harry believes that it is a very good idea to have some involvement in the Armed Forces since it is a great way to help people and make them stronger for life. Harry spoke well of the effect military service had on him. </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345069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4244138096"/>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213948" y="1283143"/>
            <a:ext cx="4992922" cy="47982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Prince Harry and Army</a:t>
            </a:r>
            <a:r>
              <a:rPr lang="en-US" sz="2000" dirty="0" smtClean="0">
                <a:latin typeface="+mn-lt"/>
              </a:rPr>
              <a:t>.</a:t>
            </a:r>
          </a:p>
          <a:p>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the Prince Harry and him talking about compulsory army service</a:t>
            </a:r>
            <a:r>
              <a:rPr lang="en-US" sz="2000" dirty="0" smtClean="0">
                <a:latin typeface="+mn-lt"/>
              </a:rPr>
              <a:t>.</a:t>
            </a:r>
          </a:p>
          <a:p>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Prince Harry’s views regarding compulsory military service in the UK. He thinks it’s good and it should come back</a:t>
            </a:r>
            <a:r>
              <a:rPr lang="en-US" sz="2000" dirty="0" smtClean="0">
                <a:latin typeface="+mn-lt"/>
              </a:rPr>
              <a:t>.</a:t>
            </a:r>
          </a:p>
        </p:txBody>
      </p:sp>
      <p:sp>
        <p:nvSpPr>
          <p:cNvPr id="10" name="Text Box 42"/>
          <p:cNvSpPr txBox="1">
            <a:spLocks noChangeArrowheads="1"/>
          </p:cNvSpPr>
          <p:nvPr/>
        </p:nvSpPr>
        <p:spPr bwMode="auto">
          <a:xfrm>
            <a:off x="6906112" y="192261"/>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708040"/>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3"/>
          <p:cNvSpPr>
            <a:spLocks noChangeArrowheads="1"/>
          </p:cNvSpPr>
          <p:nvPr/>
        </p:nvSpPr>
        <p:spPr bwMode="auto">
          <a:xfrm>
            <a:off x="6906112" y="3925973"/>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576500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1294</TotalTime>
  <Words>651</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127</cp:revision>
  <dcterms:created xsi:type="dcterms:W3CDTF">2015-01-09T05:03:30Z</dcterms:created>
  <dcterms:modified xsi:type="dcterms:W3CDTF">2016-06-22T06:18:19Z</dcterms:modified>
</cp:coreProperties>
</file>