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9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24" autoAdjust="0"/>
    <p:restoredTop sz="94660"/>
  </p:normalViewPr>
  <p:slideViewPr>
    <p:cSldViewPr snapToGrid="0">
      <p:cViewPr varScale="1">
        <p:scale>
          <a:sx n="71" d="100"/>
          <a:sy n="71" d="100"/>
        </p:scale>
        <p:origin x="8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3389" y="0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5635961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132" descr="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40" y="329404"/>
            <a:ext cx="2357527" cy="283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29"/>
          <p:cNvSpPr txBox="1">
            <a:spLocks noChangeArrowheads="1"/>
          </p:cNvSpPr>
          <p:nvPr/>
        </p:nvSpPr>
        <p:spPr bwMode="auto">
          <a:xfrm>
            <a:off x="7218237" y="6326238"/>
            <a:ext cx="4473763" cy="31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1400" dirty="0">
                <a:latin typeface="Calibri" panose="020F0502020204030204" pitchFamily="34" charset="0"/>
              </a:rPr>
              <a:t>Copyright © 2011 Self-access Learning Centre, KMUTT </a:t>
            </a:r>
            <a:endParaRPr lang="th-TH" altLang="th-TH" sz="1400" dirty="0">
              <a:latin typeface="Calibri" panose="020F050202020403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53389" y="3877297"/>
            <a:ext cx="5474152" cy="65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th-TH" sz="3600" i="1" dirty="0" smtClean="0">
                <a:latin typeface="Calibri" panose="020F0502020204030204" pitchFamily="34" charset="0"/>
              </a:rPr>
              <a:t>Speaking Web Manual</a:t>
            </a:r>
            <a:endParaRPr lang="th-TH" altLang="th-TH" sz="3600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231232" y="469107"/>
            <a:ext cx="2160587" cy="84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h-TH" altLang="th-TH" sz="2400" b="1" dirty="0">
                <a:latin typeface="Calibri" panose="020F0502020204030204" pitchFamily="34" charset="0"/>
                <a:cs typeface="Cordia New" panose="020B0304020202020204" pitchFamily="34" charset="-34"/>
              </a:rPr>
              <a:t>  </a:t>
            </a:r>
            <a:r>
              <a:rPr lang="en-US" altLang="th-TH" sz="2400" dirty="0">
                <a:latin typeface="Calibri" panose="020F0502020204030204" pitchFamily="34" charset="0"/>
                <a:cs typeface="Cordia New" panose="020B0304020202020204" pitchFamily="34" charset="-34"/>
              </a:rPr>
              <a:t>About this set of </a:t>
            </a:r>
            <a:r>
              <a:rPr lang="en-US" altLang="th-TH" sz="24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materials</a:t>
            </a:r>
            <a:endParaRPr lang="th-TH" altLang="th-TH" sz="24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9" name="Picture 14" descr="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86" y="275878"/>
            <a:ext cx="1293812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48196" y="1716088"/>
            <a:ext cx="3024187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‘Speaking Web’ </a:t>
            </a:r>
            <a:r>
              <a:rPr lang="en-US" altLang="zh-CN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is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 a set of self-study materials. It is composed of 10 units. Each unit is specially designed to be used as self-study materials by the learners. </a:t>
            </a:r>
          </a:p>
          <a:p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b="1" dirty="0">
                <a:latin typeface="Calibri" panose="020F0502020204030204" pitchFamily="34" charset="0"/>
                <a:ea typeface="SimSun" panose="02010600030101010101" pitchFamily="2" charset="-122"/>
              </a:rPr>
              <a:t>Learning focus: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 This set of materials introduces an easy technique – </a:t>
            </a:r>
            <a:r>
              <a:rPr lang="en-US" altLang="zh-CN" sz="1400" b="1" dirty="0">
                <a:latin typeface="Calibri" panose="020F0502020204030204" pitchFamily="34" charset="0"/>
                <a:ea typeface="SimSun" panose="02010600030101010101" pitchFamily="2" charset="-122"/>
              </a:rPr>
              <a:t>Speaking Web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 – which guides you on how to organize you ideas for speaking on 10 useful and interesting topics e.g. an interesting place, a hobby, a belief. On each speaking topic, sentence structures and vocabulary/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expressions needed for talking are introduced. </a:t>
            </a:r>
            <a:endParaRPr lang="th-TH" altLang="th-TH" sz="1400" dirty="0">
              <a:solidFill>
                <a:schemeClr val="tx1"/>
              </a:solidFill>
              <a:ea typeface="SimSun" panose="02010600030101010101" pitchFamily="2" charset="-122"/>
            </a:endParaRPr>
          </a:p>
        </p:txBody>
      </p:sp>
      <p:sp>
        <p:nvSpPr>
          <p:cNvPr id="11" name="Rectangle 58"/>
          <p:cNvSpPr>
            <a:spLocks noChangeArrowheads="1"/>
          </p:cNvSpPr>
          <p:nvPr/>
        </p:nvSpPr>
        <p:spPr bwMode="auto">
          <a:xfrm>
            <a:off x="3600450" y="2035285"/>
            <a:ext cx="136842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400" b="1" dirty="0">
                <a:solidFill>
                  <a:schemeClr val="tx1"/>
                </a:solidFill>
                <a:ea typeface="SimSun" panose="02010600030101010101" pitchFamily="2" charset="-122"/>
              </a:rPr>
              <a:t>‘Speaking Web’</a:t>
            </a:r>
            <a:r>
              <a:rPr lang="en-US" altLang="zh-CN" sz="1400" dirty="0">
                <a:ea typeface="SimSun" panose="02010600030101010101" pitchFamily="2" charset="-122"/>
              </a:rPr>
              <a:t> </a:t>
            </a:r>
            <a:r>
              <a:rPr lang="th-TH" altLang="zh-CN" sz="1400" dirty="0">
                <a:ea typeface="SimSun" panose="02010600030101010101" pitchFamily="2" charset="-122"/>
              </a:rPr>
              <a:t>เป็นสื่อการเรียนรู้แบบพึ่งตนเอง ประกอบไปด้วยบทเรียน</a:t>
            </a:r>
            <a:r>
              <a:rPr lang="en-US" altLang="zh-CN" sz="1400" dirty="0">
                <a:ea typeface="SimSun" panose="02010600030101010101" pitchFamily="2" charset="-122"/>
              </a:rPr>
              <a:t> 10 </a:t>
            </a:r>
            <a:r>
              <a:rPr lang="th-TH" altLang="zh-CN" sz="1400" dirty="0">
                <a:ea typeface="SimSun" panose="02010600030101010101" pitchFamily="2" charset="-122"/>
              </a:rPr>
              <a:t>บทเรียนซึ่งถูกออกแบบมาโดยเฉพาะเพื่อให้ผู้เรียนสามารถศึกษาได้ด้วยตนเอง</a:t>
            </a:r>
          </a:p>
        </p:txBody>
      </p:sp>
      <p:sp>
        <p:nvSpPr>
          <p:cNvPr id="12" name="Rectangle 61"/>
          <p:cNvSpPr>
            <a:spLocks noChangeArrowheads="1"/>
          </p:cNvSpPr>
          <p:nvPr/>
        </p:nvSpPr>
        <p:spPr bwMode="auto">
          <a:xfrm>
            <a:off x="504825" y="5371525"/>
            <a:ext cx="2519363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9906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4478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9050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3622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8194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2766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7338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41910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How to use this set of materials</a:t>
            </a:r>
          </a:p>
          <a:p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1.  Choose a topic of your interest.</a:t>
            </a:r>
          </a:p>
          <a:p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2.  Before studying, read the </a:t>
            </a:r>
          </a:p>
          <a:p>
            <a:r>
              <a:rPr lang="en-US" altLang="zh-CN" sz="1400" dirty="0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     instructions carefully.</a:t>
            </a:r>
          </a:p>
        </p:txBody>
      </p:sp>
      <p:sp>
        <p:nvSpPr>
          <p:cNvPr id="13" name="Rectangle 63"/>
          <p:cNvSpPr>
            <a:spLocks noChangeArrowheads="1"/>
          </p:cNvSpPr>
          <p:nvPr/>
        </p:nvSpPr>
        <p:spPr bwMode="auto">
          <a:xfrm>
            <a:off x="3671888" y="5382637"/>
            <a:ext cx="143986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9906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4478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9050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3622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8194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2766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7338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41910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zh-CN" sz="1400" b="1" dirty="0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การใช้บทเรียน</a:t>
            </a:r>
          </a:p>
          <a:p>
            <a:r>
              <a:rPr lang="en-US" altLang="zh-CN" sz="1400" dirty="0">
                <a:solidFill>
                  <a:schemeClr val="tx2"/>
                </a:solidFill>
                <a:latin typeface="Cordia New" panose="020B0304020202020204" pitchFamily="34" charset="-34"/>
                <a:ea typeface="SimSun" panose="02010600030101010101" pitchFamily="2" charset="-122"/>
                <a:cs typeface="Cordia New" panose="020B0304020202020204" pitchFamily="34" charset="-34"/>
              </a:rPr>
              <a:t>1.  </a:t>
            </a:r>
            <a:r>
              <a:rPr lang="th-TH" altLang="zh-CN" sz="1400" dirty="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เลือกหัวข้อที่สนใจ</a:t>
            </a:r>
          </a:p>
          <a:p>
            <a:r>
              <a:rPr lang="en-US" altLang="zh-CN" sz="1400" dirty="0">
                <a:solidFill>
                  <a:schemeClr val="tx2"/>
                </a:solidFill>
                <a:latin typeface="Cordia New" panose="020B0304020202020204" pitchFamily="34" charset="-34"/>
                <a:ea typeface="SimSun" panose="02010600030101010101" pitchFamily="2" charset="-122"/>
              </a:rPr>
              <a:t>2.  </a:t>
            </a:r>
            <a:r>
              <a:rPr lang="th-TH" altLang="zh-CN" sz="1400" dirty="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อ่านคำแนะนำอย่างละเอียด</a:t>
            </a:r>
          </a:p>
          <a:p>
            <a:r>
              <a:rPr lang="th-TH" altLang="zh-CN" sz="1400" dirty="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   ก่อนทำการศึกษา</a:t>
            </a:r>
          </a:p>
        </p:txBody>
      </p:sp>
      <p:sp>
        <p:nvSpPr>
          <p:cNvPr id="14" name="Rectangle 60"/>
          <p:cNvSpPr>
            <a:spLocks noChangeArrowheads="1"/>
          </p:cNvSpPr>
          <p:nvPr/>
        </p:nvSpPr>
        <p:spPr bwMode="auto">
          <a:xfrm>
            <a:off x="7396519" y="481013"/>
            <a:ext cx="338455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The followings are the list of the materials in </a:t>
            </a:r>
            <a:r>
              <a:rPr lang="en-US" altLang="zh-CN" sz="1400" b="1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‘Speaking Web’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 set:</a:t>
            </a:r>
          </a:p>
          <a:p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No.1     Food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No.2     Free Time Activities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No.3     Good Places to Eat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No.4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Good Places to Shop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No.5     Interesting Places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No.6     Hobbies 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No.7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Beliefs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No.8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Memorable Experiences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No.9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Holidays 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No.10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Daily Life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15" name="Rectangle 62"/>
          <p:cNvSpPr>
            <a:spLocks noChangeArrowheads="1"/>
          </p:cNvSpPr>
          <p:nvPr/>
        </p:nvSpPr>
        <p:spPr bwMode="auto">
          <a:xfrm>
            <a:off x="6930375" y="3910263"/>
            <a:ext cx="4180261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th-TH" altLang="zh-CN" sz="1400" dirty="0">
                <a:solidFill>
                  <a:schemeClr val="tx1"/>
                </a:solidFill>
                <a:latin typeface="Calibri" panose="020F0502020204030204" pitchFamily="34" charset="0"/>
              </a:rPr>
              <a:t>บทเรียนในชุด</a:t>
            </a:r>
            <a:r>
              <a:rPr lang="th-TH" altLang="zh-CN" sz="1400" b="1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rPr>
              <a:t>‘Speaking Web’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  <a:r>
              <a:rPr lang="th-TH" altLang="zh-CN" sz="1400" dirty="0">
                <a:latin typeface="Calibri" panose="020F0502020204030204" pitchFamily="34" charset="0"/>
              </a:rPr>
              <a:t>ได้แก่</a:t>
            </a:r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:</a:t>
            </a:r>
          </a:p>
          <a:p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No.1     Food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No.2     Free Time Activities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No.3     Good Places to Eat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No.4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</a:rPr>
              <a:t>Good Places to Shop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No.5     Interesting Places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No.6     Hobbies</a:t>
            </a: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No.7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</a:rPr>
              <a:t>Beliefs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No.8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</a:rPr>
              <a:t>Memorable Experiences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No.9  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</a:rPr>
              <a:t>Holidays 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r>
              <a:rPr lang="en-US" altLang="zh-CN" sz="1400" dirty="0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No.10   </a:t>
            </a:r>
            <a:r>
              <a:rPr lang="en-US" altLang="th-TH" sz="1400" dirty="0">
                <a:solidFill>
                  <a:schemeClr val="tx1"/>
                </a:solidFill>
                <a:latin typeface="Calibri" panose="020F0502020204030204" pitchFamily="34" charset="0"/>
              </a:rPr>
              <a:t>Daily Life</a:t>
            </a:r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  <a:p>
            <a:endParaRPr lang="en-US" altLang="zh-CN" sz="1400" dirty="0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270</Words>
  <Application>Microsoft Office PowerPoint</Application>
  <PresentationFormat>Widescreen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SimSun</vt:lpstr>
      <vt:lpstr>SimSun</vt:lpstr>
      <vt:lpstr>Angsana New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32</cp:revision>
  <dcterms:created xsi:type="dcterms:W3CDTF">2015-01-09T05:03:30Z</dcterms:created>
  <dcterms:modified xsi:type="dcterms:W3CDTF">2015-05-16T09:54:47Z</dcterms:modified>
</cp:coreProperties>
</file>