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2" r:id="rId3"/>
    <p:sldId id="271" r:id="rId4"/>
    <p:sldId id="265" r:id="rId5"/>
    <p:sldId id="266" r:id="rId6"/>
    <p:sldId id="267" r:id="rId7"/>
    <p:sldId id="268" r:id="rId8"/>
    <p:sldId id="269" r:id="rId9"/>
    <p:sldId id="270" r:id="rId10"/>
    <p:sldId id="259" r:id="rId11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996633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17/06/59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mailto:shannoy.vas@kmutt.ac.th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tunit.wikispaces.com/Technology+Tools" TargetMode="External"/><Relationship Id="rId4" Type="http://schemas.openxmlformats.org/officeDocument/2006/relationships/hyperlink" Target="https://sites.google.com/a/mail.kmutt.ac.th/speakenglish/home/introduce_yoursel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58397" y="0"/>
            <a:ext cx="5673535" cy="6858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13" y="3429000"/>
            <a:ext cx="2694405" cy="3464235"/>
          </a:xfrm>
          <a:prstGeom prst="rect">
            <a:avLst/>
          </a:prstGeom>
        </p:spPr>
      </p:pic>
      <p:sp>
        <p:nvSpPr>
          <p:cNvPr id="18" name="Flowchart: Card 17"/>
          <p:cNvSpPr/>
          <p:nvPr/>
        </p:nvSpPr>
        <p:spPr>
          <a:xfrm flipH="1">
            <a:off x="6900935" y="721216"/>
            <a:ext cx="4855334" cy="5865510"/>
          </a:xfrm>
          <a:prstGeom prst="flowChartPunchedCard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Isosceles Triangle 18"/>
          <p:cNvSpPr/>
          <p:nvPr/>
        </p:nvSpPr>
        <p:spPr>
          <a:xfrm rot="2938481">
            <a:off x="10933745" y="687707"/>
            <a:ext cx="1375002" cy="656134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20" name="Groupe 4"/>
          <p:cNvGrpSpPr/>
          <p:nvPr/>
        </p:nvGrpSpPr>
        <p:grpSpPr>
          <a:xfrm rot="662832">
            <a:off x="663327" y="230915"/>
            <a:ext cx="4905536" cy="4245276"/>
            <a:chOff x="1846263" y="112713"/>
            <a:chExt cx="2298700" cy="1908175"/>
          </a:xfrm>
        </p:grpSpPr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1260637" y="754164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p.1</a:t>
            </a:r>
            <a:endParaRPr lang="th-TH" dirty="0"/>
          </a:p>
        </p:txBody>
      </p:sp>
      <p:sp>
        <p:nvSpPr>
          <p:cNvPr id="25" name="TextBox 24"/>
          <p:cNvSpPr txBox="1"/>
          <p:nvPr/>
        </p:nvSpPr>
        <p:spPr>
          <a:xfrm>
            <a:off x="1506862" y="978842"/>
            <a:ext cx="36058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en-US" sz="3600" b="1" dirty="0" smtClean="0">
                <a:solidFill>
                  <a:schemeClr val="accent2"/>
                </a:solidFill>
                <a:latin typeface="Cordia New" panose="020B0304020202020204" pitchFamily="34" charset="-34"/>
              </a:rPr>
              <a:t>การฝึกแนะนำตัวเอง</a:t>
            </a:r>
          </a:p>
          <a:p>
            <a:pPr algn="ctr"/>
            <a:r>
              <a:rPr lang="en-US" altLang="en-US" sz="3600" b="1" dirty="0" smtClean="0">
                <a:solidFill>
                  <a:schemeClr val="accent2"/>
                </a:solidFill>
                <a:latin typeface="Cordia New" panose="020B0304020202020204" pitchFamily="34" charset="-34"/>
              </a:rPr>
              <a:t>(SELF-INTRODUCTION)</a:t>
            </a:r>
            <a:endParaRPr lang="th-TH" altLang="en-US" sz="3600" b="1" dirty="0">
              <a:solidFill>
                <a:schemeClr val="accent2"/>
              </a:solidFill>
              <a:latin typeface="Cordia New" panose="020B0304020202020204" pitchFamily="34" charset="-34"/>
            </a:endParaRPr>
          </a:p>
          <a:p>
            <a:pPr algn="ctr"/>
            <a:endParaRPr lang="th-TH" sz="2400" b="1" dirty="0">
              <a:latin typeface="Cordia New" panose="020B0304020202020204" pitchFamily="34" charset="-34"/>
            </a:endParaRPr>
          </a:p>
          <a:p>
            <a:pPr algn="ctr"/>
            <a:r>
              <a:rPr lang="th-TH" sz="2400" b="1" dirty="0" smtClean="0">
                <a:latin typeface="Cordia New" panose="020B0304020202020204" pitchFamily="34" charset="-34"/>
              </a:rPr>
              <a:t>โดยใช้สื่อเทคโนโลยี ควบคู่กับ</a:t>
            </a:r>
          </a:p>
          <a:p>
            <a:pPr algn="ctr"/>
            <a:r>
              <a:rPr lang="th-TH" sz="2400" b="1" dirty="0" smtClean="0">
                <a:latin typeface="Cordia New" panose="020B0304020202020204" pitchFamily="34" charset="-34"/>
              </a:rPr>
              <a:t>การรับบริการให้คำปรึกษา</a:t>
            </a:r>
            <a:endParaRPr lang="th-TH" sz="2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093552" y="1384494"/>
            <a:ext cx="4187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solidFill>
                  <a:schemeClr val="accent2"/>
                </a:solidFill>
              </a:rPr>
              <a:t>ความสามารถในการพูดเกี่ยวกับตัวเองเป็นภาษอังกฤษ</a:t>
            </a:r>
            <a:r>
              <a:rPr lang="th-TH" dirty="0" smtClean="0"/>
              <a:t>เป็นสิ่งที่</a:t>
            </a:r>
            <a:r>
              <a:rPr lang="th-TH" dirty="0"/>
              <a:t>มีความจำเป็นอย่าง</a:t>
            </a:r>
            <a:r>
              <a:rPr lang="th-TH" dirty="0" smtClean="0"/>
              <a:t>มากทั้งสำหรับ นักศึกษา หรือพนักงาน เนื่องจากเป็นทักษะที่มักจะนำมาใช้ในการประเมินผลเพื่อสอบคัดเลือกอยู่เสมอ</a:t>
            </a:r>
            <a:endParaRPr lang="th-TH" dirty="0"/>
          </a:p>
        </p:txBody>
      </p:sp>
      <p:grpSp>
        <p:nvGrpSpPr>
          <p:cNvPr id="17" name="Groupe 4"/>
          <p:cNvGrpSpPr/>
          <p:nvPr/>
        </p:nvGrpSpPr>
        <p:grpSpPr>
          <a:xfrm rot="662832">
            <a:off x="679938" y="230915"/>
            <a:ext cx="4905536" cy="4245276"/>
            <a:chOff x="1846263" y="112713"/>
            <a:chExt cx="2298700" cy="1908175"/>
          </a:xfrm>
        </p:grpSpPr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523473" y="978842"/>
            <a:ext cx="36058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en-US" sz="3600" b="1" dirty="0" smtClean="0">
                <a:solidFill>
                  <a:schemeClr val="accent2"/>
                </a:solidFill>
                <a:latin typeface="Cordia New" panose="020B0304020202020204" pitchFamily="34" charset="-34"/>
              </a:rPr>
              <a:t>การฝึกแนะนำตัวเอง</a:t>
            </a:r>
          </a:p>
          <a:p>
            <a:pPr algn="ctr"/>
            <a:r>
              <a:rPr lang="en-US" altLang="en-US" sz="3600" b="1" dirty="0" smtClean="0">
                <a:solidFill>
                  <a:schemeClr val="accent2"/>
                </a:solidFill>
                <a:latin typeface="Cordia New" panose="020B0304020202020204" pitchFamily="34" charset="-34"/>
              </a:rPr>
              <a:t>(SELF-INTRODUCTION)</a:t>
            </a:r>
            <a:endParaRPr lang="th-TH" altLang="en-US" sz="3600" b="1" dirty="0">
              <a:solidFill>
                <a:schemeClr val="accent2"/>
              </a:solidFill>
              <a:latin typeface="Cordia New" panose="020B0304020202020204" pitchFamily="34" charset="-34"/>
            </a:endParaRPr>
          </a:p>
          <a:p>
            <a:pPr algn="ctr"/>
            <a:endParaRPr lang="th-TH" sz="2400" b="1" dirty="0">
              <a:latin typeface="Cordia New" panose="020B0304020202020204" pitchFamily="34" charset="-34"/>
            </a:endParaRPr>
          </a:p>
          <a:p>
            <a:pPr algn="ctr"/>
            <a:r>
              <a:rPr lang="th-TH" sz="2400" b="1" dirty="0" smtClean="0">
                <a:latin typeface="Cordia New" panose="020B0304020202020204" pitchFamily="34" charset="-34"/>
              </a:rPr>
              <a:t>โดยใช้สื่อเทคโนโลยี ควบคู่กับ</a:t>
            </a:r>
          </a:p>
          <a:p>
            <a:pPr algn="ctr"/>
            <a:r>
              <a:rPr lang="th-TH" sz="2400" b="1" dirty="0" smtClean="0">
                <a:latin typeface="Cordia New" panose="020B0304020202020204" pitchFamily="34" charset="-34"/>
              </a:rPr>
              <a:t>การรับบริการให้คำปรึกษา</a:t>
            </a:r>
            <a:endParaRPr lang="th-TH" sz="2400" b="1" dirty="0"/>
          </a:p>
        </p:txBody>
      </p:sp>
    </p:spTree>
    <p:extLst>
      <p:ext uri="{BB962C8B-B14F-4D97-AF65-F5344CB8AC3E}">
        <p14:creationId xmlns:p14="http://schemas.microsoft.com/office/powerpoint/2010/main" val="736144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560033" y="0"/>
            <a:ext cx="5791191" cy="6858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788752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647777" cy="6858000"/>
          </a:xfrm>
          <a:prstGeom prst="rect">
            <a:avLst/>
          </a:prstGeom>
        </p:spPr>
      </p:pic>
      <p:sp>
        <p:nvSpPr>
          <p:cNvPr id="7" name="Action Button: Forward or Next 6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461" y="1692354"/>
            <a:ext cx="2593395" cy="21624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7338" y="2050888"/>
            <a:ext cx="496012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altLang="en-US" dirty="0">
                <a:latin typeface="Cordia New" panose="020B0304020202020204" pitchFamily="34" charset="-34"/>
              </a:rPr>
              <a:t>หลังจากการรับคำปรึกษาครั้งแรก ผู้เข้ารับบริการสามารถทำขั้นตอนที่  </a:t>
            </a:r>
            <a:r>
              <a:rPr lang="en-US" altLang="en-US" dirty="0">
                <a:latin typeface="Cordia New" panose="020B0304020202020204" pitchFamily="34" charset="-34"/>
                <a:cs typeface="Cordia New" panose="020B0304020202020204" pitchFamily="34" charset="-34"/>
              </a:rPr>
              <a:t>3 </a:t>
            </a:r>
            <a:r>
              <a:rPr lang="th-TH" altLang="en-US" dirty="0">
                <a:latin typeface="Cordia New" panose="020B0304020202020204" pitchFamily="34" charset="-34"/>
              </a:rPr>
              <a:t>และ </a:t>
            </a:r>
            <a:r>
              <a:rPr lang="en-US" altLang="en-US" dirty="0">
                <a:latin typeface="Cordia New" panose="020B0304020202020204" pitchFamily="34" charset="-34"/>
                <a:cs typeface="Cordia New" panose="020B0304020202020204" pitchFamily="34" charset="-34"/>
              </a:rPr>
              <a:t>4 </a:t>
            </a:r>
            <a:r>
              <a:rPr lang="th-TH" altLang="en-US" dirty="0">
                <a:latin typeface="Cordia New" panose="020B0304020202020204" pitchFamily="34" charset="-34"/>
              </a:rPr>
              <a:t>ซ้ำ จนกระทั่งมีความมั่นใจที่หรือทำการค้นคว้าและศึกษา</a:t>
            </a:r>
            <a:r>
              <a:rPr lang="en-US" altLang="en-US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en-US" dirty="0" smtClean="0">
                <a:latin typeface="Cordia New" panose="020B0304020202020204" pitchFamily="34" charset="-34"/>
              </a:rPr>
              <a:t>จาก</a:t>
            </a:r>
            <a:r>
              <a:rPr lang="th-TH" altLang="en-US" dirty="0">
                <a:latin typeface="Cordia New" panose="020B0304020202020204" pitchFamily="34" charset="-34"/>
              </a:rPr>
              <a:t>แหล่งอื่นๆได้ด้วยตนเองโดยไม่จำเป็นต้องรับคำปรึกษา </a:t>
            </a:r>
            <a:r>
              <a:rPr lang="th-TH" altLang="en-US" dirty="0" smtClean="0">
                <a:latin typeface="Cordia New" panose="020B0304020202020204" pitchFamily="34" charset="-34"/>
              </a:rPr>
              <a:t>ซึ่งหมายความว่า....คุณเป็นผู้เรียนที่สามารถเรียนรู้ได้ด้วยตัวเองอย่างสมบูรณ์แล้ว</a:t>
            </a:r>
            <a:endParaRPr lang="th-TH" altLang="en-US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endParaRPr lang="en-US" altLang="en-US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9918" y="819304"/>
            <a:ext cx="1587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Rage Italic" panose="03070502040507070304" pitchFamily="66" charset="0"/>
              </a:rPr>
              <a:t>The End</a:t>
            </a:r>
            <a:endParaRPr lang="th-TH" sz="3600" dirty="0">
              <a:latin typeface="Rage Italic" panose="030705020405070703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30355" y="635553"/>
            <a:ext cx="3051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Rage Italic" panose="03070502040507070304" pitchFamily="66" charset="0"/>
              </a:rPr>
              <a:t>Produced by…</a:t>
            </a:r>
            <a:endParaRPr lang="th-TH" sz="3600" dirty="0">
              <a:latin typeface="Rage Italic" panose="030705020405070703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58518" y="4265248"/>
            <a:ext cx="30511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Rage Italic" panose="03070502040507070304" pitchFamily="66" charset="0"/>
              </a:rPr>
              <a:t>In corporation with </a:t>
            </a:r>
            <a:r>
              <a:rPr lang="en-US" sz="2400" smtClean="0">
                <a:latin typeface="Rage Italic" panose="03070502040507070304" pitchFamily="66" charset="0"/>
              </a:rPr>
              <a:t>Learning Technology </a:t>
            </a:r>
            <a:r>
              <a:rPr lang="en-US" sz="2400" dirty="0" smtClean="0">
                <a:latin typeface="Rage Italic" panose="03070502040507070304" pitchFamily="66" charset="0"/>
              </a:rPr>
              <a:t>Unit, School of Liberal Arts, KMUTT</a:t>
            </a:r>
            <a:endParaRPr lang="th-TH" sz="2400" dirty="0">
              <a:latin typeface="Rage Italic" panose="030705020405070703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8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p.2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80771" y="1329672"/>
            <a:ext cx="3833391" cy="524575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1. </a:t>
            </a:r>
            <a:r>
              <a:rPr lang="th-TH" dirty="0" smtClean="0"/>
              <a:t>  ....</a:t>
            </a:r>
            <a:r>
              <a:rPr lang="th-TH" dirty="0"/>
              <a:t>พนักงานและนักศึกษา </a:t>
            </a:r>
            <a:r>
              <a:rPr lang="th-TH" dirty="0" err="1" smtClean="0"/>
              <a:t>มจธ</a:t>
            </a:r>
            <a:r>
              <a:rPr lang="th-TH" dirty="0" smtClean="0"/>
              <a:t>.</a:t>
            </a:r>
          </a:p>
          <a:p>
            <a:endParaRPr lang="th-TH" dirty="0" smtClean="0"/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2.   </a:t>
            </a:r>
            <a:r>
              <a:rPr lang="th-TH" dirty="0" smtClean="0">
                <a:solidFill>
                  <a:schemeClr val="accent6">
                    <a:lumMod val="75000"/>
                  </a:schemeClr>
                </a:solidFill>
              </a:rPr>
              <a:t>ผู้สนใจทั่วไป</a:t>
            </a:r>
          </a:p>
          <a:p>
            <a:r>
              <a:rPr lang="th-TH" dirty="0" smtClean="0"/>
              <a:t>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3.   </a:t>
            </a:r>
            <a:r>
              <a:rPr lang="th-TH" dirty="0" smtClean="0">
                <a:solidFill>
                  <a:srgbClr val="C00000"/>
                </a:solidFill>
              </a:rPr>
              <a:t>หน่วยงานที่มีการให้บริการให้</a:t>
            </a:r>
            <a:br>
              <a:rPr lang="th-TH" dirty="0" smtClean="0">
                <a:solidFill>
                  <a:srgbClr val="C00000"/>
                </a:solidFill>
              </a:rPr>
            </a:br>
            <a:r>
              <a:rPr lang="th-TH" dirty="0" smtClean="0">
                <a:solidFill>
                  <a:srgbClr val="C00000"/>
                </a:solidFill>
              </a:rPr>
              <a:t>        คำปรึกษา </a:t>
            </a:r>
            <a:r>
              <a:rPr lang="en-US" dirty="0" smtClean="0">
                <a:solidFill>
                  <a:srgbClr val="C00000"/>
                </a:solidFill>
              </a:rPr>
              <a:t>(counselling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       service) </a:t>
            </a:r>
            <a:endParaRPr lang="th-TH" dirty="0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87132" y="1305939"/>
            <a:ext cx="3860121" cy="5293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grpSp>
        <p:nvGrpSpPr>
          <p:cNvPr id="28" name="Groupe 4"/>
          <p:cNvGrpSpPr/>
          <p:nvPr/>
        </p:nvGrpSpPr>
        <p:grpSpPr>
          <a:xfrm>
            <a:off x="3055441" y="584340"/>
            <a:ext cx="2298700" cy="2044129"/>
            <a:chOff x="1846263" y="112713"/>
            <a:chExt cx="2298700" cy="1908175"/>
          </a:xfrm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2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331672" y="1119081"/>
            <a:ext cx="19929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>
                <a:latin typeface="Rage Italic" panose="03070502040507070304" pitchFamily="66" charset="0"/>
              </a:rPr>
              <a:t>สื่อชิ้นนี้เหมาะสำหรับใคร....</a:t>
            </a:r>
            <a:endParaRPr lang="en-US" dirty="0" smtClean="0">
              <a:latin typeface="Rage Italic" panose="03070502040507070304" pitchFamily="66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5485" y="2789669"/>
            <a:ext cx="3449236" cy="2575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1209441" y="5605053"/>
            <a:ext cx="3992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bg1"/>
                </a:solidFill>
              </a:rPr>
              <a:t>SALC Counsellor</a:t>
            </a:r>
          </a:p>
          <a:p>
            <a:pPr algn="r"/>
            <a:r>
              <a:rPr lang="th-TH" sz="1800" dirty="0">
                <a:solidFill>
                  <a:schemeClr val="bg1"/>
                </a:solidFill>
              </a:rPr>
              <a:t>ที่</a:t>
            </a:r>
            <a:r>
              <a:rPr lang="th-TH" sz="1800" dirty="0" smtClean="0">
                <a:solidFill>
                  <a:schemeClr val="bg1"/>
                </a:solidFill>
              </a:rPr>
              <a:t>ปรึกษา</a:t>
            </a:r>
          </a:p>
          <a:p>
            <a:pPr algn="r"/>
            <a:r>
              <a:rPr lang="th-TH" sz="1800" dirty="0" smtClean="0">
                <a:solidFill>
                  <a:schemeClr val="bg1"/>
                </a:solidFill>
              </a:rPr>
              <a:t>ประจำ</a:t>
            </a:r>
            <a:r>
              <a:rPr lang="th-TH" sz="1800" dirty="0">
                <a:solidFill>
                  <a:schemeClr val="bg1"/>
                </a:solidFill>
              </a:rPr>
              <a:t>ศูนย์การเรียนรู้แบบพึ่งตนเอง คณะศิลปศาสตร์ มจธ. </a:t>
            </a: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29829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8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p.3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*</a:t>
            </a:r>
            <a:r>
              <a:rPr lang="th-TH" dirty="0"/>
              <a:t> </a:t>
            </a:r>
            <a:r>
              <a:rPr lang="th-TH" dirty="0" smtClean="0"/>
              <a:t> สำหรับพนักงาน</a:t>
            </a:r>
            <a:r>
              <a:rPr lang="th-TH" dirty="0"/>
              <a:t>และนักศึกษา </a:t>
            </a:r>
            <a:r>
              <a:rPr lang="th-TH" dirty="0" err="1" smtClean="0"/>
              <a:t>มจธ</a:t>
            </a:r>
            <a:r>
              <a:rPr lang="th-TH" dirty="0" smtClean="0"/>
              <a:t>. สามารถใช้สื่อตามขั้นตอนในสื่อชิ้นนี้ </a:t>
            </a:r>
          </a:p>
          <a:p>
            <a:endParaRPr lang="th-TH" dirty="0" smtClean="0"/>
          </a:p>
          <a:p>
            <a:r>
              <a:rPr lang="en-US" dirty="0" smtClean="0"/>
              <a:t>** </a:t>
            </a:r>
            <a:r>
              <a:rPr lang="th-TH" dirty="0" smtClean="0">
                <a:solidFill>
                  <a:schemeClr val="accent6">
                    <a:lumMod val="75000"/>
                  </a:schemeClr>
                </a:solidFill>
              </a:rPr>
              <a:t>สำหรับผู้สนใจทั่วไปสามารถใช้สื่อโดยศึกษาด้วยตัวเองจาก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link</a:t>
            </a:r>
            <a:r>
              <a:rPr lang="th-TH" dirty="0" smtClean="0">
                <a:solidFill>
                  <a:schemeClr val="accent6">
                    <a:lumMod val="75000"/>
                  </a:schemeClr>
                </a:solidFill>
              </a:rPr>
              <a:t> ที่แนะนำท้ายสื่อ</a:t>
            </a:r>
          </a:p>
          <a:p>
            <a:endParaRPr lang="th-TH" dirty="0"/>
          </a:p>
          <a:p>
            <a:r>
              <a:rPr lang="en-US" dirty="0" smtClean="0"/>
              <a:t>***</a:t>
            </a:r>
            <a:r>
              <a:rPr lang="th-TH" dirty="0" smtClean="0">
                <a:solidFill>
                  <a:srgbClr val="C00000"/>
                </a:solidFill>
              </a:rPr>
              <a:t>สำหรับ</a:t>
            </a:r>
            <a:r>
              <a:rPr lang="th-TH" dirty="0">
                <a:solidFill>
                  <a:srgbClr val="C00000"/>
                </a:solidFill>
              </a:rPr>
              <a:t>หน่วยงานที่มีการให้บริการให้คำปรึกษา </a:t>
            </a:r>
            <a:r>
              <a:rPr lang="en-US" dirty="0">
                <a:solidFill>
                  <a:srgbClr val="C00000"/>
                </a:solidFill>
              </a:rPr>
              <a:t>(counselling service</a:t>
            </a:r>
            <a:r>
              <a:rPr lang="en-US" dirty="0" smtClean="0">
                <a:solidFill>
                  <a:srgbClr val="C00000"/>
                </a:solidFill>
              </a:rPr>
              <a:t>) </a:t>
            </a:r>
            <a:r>
              <a:rPr lang="th-TH" dirty="0" smtClean="0">
                <a:solidFill>
                  <a:srgbClr val="C00000"/>
                </a:solidFill>
              </a:rPr>
              <a:t>สามารถประยุกต์ใช้โดย</a:t>
            </a:r>
            <a:r>
              <a:rPr lang="th-TH" i="1" u="sng" dirty="0" smtClean="0">
                <a:solidFill>
                  <a:srgbClr val="C00000"/>
                </a:solidFill>
              </a:rPr>
              <a:t>เปลี่ยนรายนาม</a:t>
            </a:r>
            <a:r>
              <a:rPr lang="th-TH" i="1" u="sng" dirty="0">
                <a:solidFill>
                  <a:srgbClr val="C00000"/>
                </a:solidFill>
              </a:rPr>
              <a:t>และสถานที่ในการติดต่อ</a:t>
            </a:r>
          </a:p>
          <a:p>
            <a:r>
              <a:rPr lang="th-TH" i="1" u="sng" dirty="0" smtClean="0">
                <a:solidFill>
                  <a:srgbClr val="C00000"/>
                </a:solidFill>
              </a:rPr>
              <a:t>ผู้ให้คำปรึกษา</a:t>
            </a:r>
            <a:r>
              <a:rPr lang="th-TH" dirty="0" smtClean="0">
                <a:solidFill>
                  <a:srgbClr val="C00000"/>
                </a:solidFill>
              </a:rPr>
              <a:t>ตามความเหมาะสม</a:t>
            </a:r>
            <a:endParaRPr lang="th-TH" dirty="0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60317" y="1316798"/>
            <a:ext cx="4324964" cy="53640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grpSp>
        <p:nvGrpSpPr>
          <p:cNvPr id="28" name="Groupe 4"/>
          <p:cNvGrpSpPr/>
          <p:nvPr/>
        </p:nvGrpSpPr>
        <p:grpSpPr>
          <a:xfrm>
            <a:off x="3055441" y="584340"/>
            <a:ext cx="2298700" cy="2044129"/>
            <a:chOff x="1846263" y="112713"/>
            <a:chExt cx="2298700" cy="1908175"/>
          </a:xfrm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2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331672" y="1119081"/>
            <a:ext cx="19929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>
                <a:latin typeface="Rage Italic" panose="03070502040507070304" pitchFamily="66" charset="0"/>
              </a:rPr>
              <a:t>คำแนะนำในการใช้สื่อ</a:t>
            </a:r>
            <a:endParaRPr lang="en-US" dirty="0" smtClean="0">
              <a:latin typeface="Rage Italic" panose="03070502040507070304" pitchFamily="66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7665" y="2635271"/>
            <a:ext cx="3449236" cy="2575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1209441" y="5605053"/>
            <a:ext cx="3992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bg1"/>
                </a:solidFill>
              </a:rPr>
              <a:t>SALC Counsellor</a:t>
            </a:r>
          </a:p>
          <a:p>
            <a:pPr algn="r"/>
            <a:r>
              <a:rPr lang="th-TH" sz="1800" dirty="0">
                <a:solidFill>
                  <a:schemeClr val="bg1"/>
                </a:solidFill>
              </a:rPr>
              <a:t>ที่</a:t>
            </a:r>
            <a:r>
              <a:rPr lang="th-TH" sz="1800" dirty="0" smtClean="0">
                <a:solidFill>
                  <a:schemeClr val="bg1"/>
                </a:solidFill>
              </a:rPr>
              <a:t>ปรึกษา</a:t>
            </a:r>
          </a:p>
          <a:p>
            <a:pPr algn="r"/>
            <a:r>
              <a:rPr lang="th-TH" sz="1800" dirty="0" smtClean="0">
                <a:solidFill>
                  <a:schemeClr val="bg1"/>
                </a:solidFill>
              </a:rPr>
              <a:t>ประจำ</a:t>
            </a:r>
            <a:r>
              <a:rPr lang="th-TH" sz="1800" dirty="0">
                <a:solidFill>
                  <a:schemeClr val="bg1"/>
                </a:solidFill>
              </a:rPr>
              <a:t>ศูนย์การเรียนรู้แบบพึ่งตนเอง คณะศิลปศาสตร์ มจธ. </a:t>
            </a: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793435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8" name="Flowchart: Card 17"/>
          <p:cNvSpPr/>
          <p:nvPr/>
        </p:nvSpPr>
        <p:spPr>
          <a:xfrm flipH="1">
            <a:off x="534270" y="837746"/>
            <a:ext cx="11271659" cy="5865510"/>
          </a:xfrm>
          <a:prstGeom prst="flowChartPunchedCard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p.4</a:t>
            </a:r>
            <a:endParaRPr lang="th-TH" dirty="0"/>
          </a:p>
        </p:txBody>
      </p:sp>
      <p:sp>
        <p:nvSpPr>
          <p:cNvPr id="2" name="Oval 1"/>
          <p:cNvSpPr/>
          <p:nvPr/>
        </p:nvSpPr>
        <p:spPr>
          <a:xfrm>
            <a:off x="5562445" y="4686306"/>
            <a:ext cx="1781454" cy="153822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" name="Oval 42"/>
          <p:cNvSpPr/>
          <p:nvPr/>
        </p:nvSpPr>
        <p:spPr>
          <a:xfrm>
            <a:off x="6391906" y="2520347"/>
            <a:ext cx="1781454" cy="153822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4" name="Oval 43"/>
          <p:cNvSpPr/>
          <p:nvPr/>
        </p:nvSpPr>
        <p:spPr>
          <a:xfrm>
            <a:off x="9301954" y="1228962"/>
            <a:ext cx="1781454" cy="153822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Oval 44"/>
          <p:cNvSpPr/>
          <p:nvPr/>
        </p:nvSpPr>
        <p:spPr>
          <a:xfrm>
            <a:off x="9668633" y="3681265"/>
            <a:ext cx="1781454" cy="153822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42" name="Picture 24" descr="j021291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631" y="4340650"/>
            <a:ext cx="1219200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54909" y="5111938"/>
            <a:ext cx="11179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/>
              <a:t>นัด</a:t>
            </a:r>
            <a:r>
              <a:rPr lang="th-TH" dirty="0" smtClean="0"/>
              <a:t>หมายที่ปรึกษา</a:t>
            </a:r>
            <a:endParaRPr lang="th-TH" dirty="0"/>
          </a:p>
        </p:txBody>
      </p:sp>
      <p:sp>
        <p:nvSpPr>
          <p:cNvPr id="46" name="TextBox 45"/>
          <p:cNvSpPr txBox="1"/>
          <p:nvPr/>
        </p:nvSpPr>
        <p:spPr>
          <a:xfrm>
            <a:off x="6725789" y="2704780"/>
            <a:ext cx="13535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วางแผนการเรียนรู้</a:t>
            </a:r>
            <a:endParaRPr lang="th-TH" dirty="0"/>
          </a:p>
        </p:txBody>
      </p:sp>
      <p:sp>
        <p:nvSpPr>
          <p:cNvPr id="47" name="TextBox 46"/>
          <p:cNvSpPr txBox="1"/>
          <p:nvPr/>
        </p:nvSpPr>
        <p:spPr>
          <a:xfrm>
            <a:off x="9758208" y="1425392"/>
            <a:ext cx="11179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/>
              <a:t>ค้นคว้า-เข้าใจ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0176458" y="4157831"/>
            <a:ext cx="17812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/>
              <a:t>จัดการ</a:t>
            </a:r>
            <a:r>
              <a:rPr lang="th-TH" dirty="0" smtClean="0"/>
              <a:t>กับ</a:t>
            </a:r>
          </a:p>
          <a:p>
            <a:r>
              <a:rPr lang="th-TH" dirty="0" smtClean="0"/>
              <a:t>สิ่ง</a:t>
            </a:r>
            <a:r>
              <a:rPr lang="th-TH" dirty="0"/>
              <a:t>ที่สงสัย</a:t>
            </a:r>
          </a:p>
        </p:txBody>
      </p:sp>
      <p:sp>
        <p:nvSpPr>
          <p:cNvPr id="50" name="Freeform 12"/>
          <p:cNvSpPr>
            <a:spLocks/>
          </p:cNvSpPr>
          <p:nvPr/>
        </p:nvSpPr>
        <p:spPr bwMode="auto">
          <a:xfrm>
            <a:off x="2446547" y="1486892"/>
            <a:ext cx="3639177" cy="2686775"/>
          </a:xfrm>
          <a:custGeom>
            <a:avLst/>
            <a:gdLst>
              <a:gd name="T0" fmla="*/ 142 w 1460"/>
              <a:gd name="T1" fmla="*/ 1182 h 1184"/>
              <a:gd name="T2" fmla="*/ 122 w 1460"/>
              <a:gd name="T3" fmla="*/ 1174 h 1184"/>
              <a:gd name="T4" fmla="*/ 108 w 1460"/>
              <a:gd name="T5" fmla="*/ 1156 h 1184"/>
              <a:gd name="T6" fmla="*/ 104 w 1460"/>
              <a:gd name="T7" fmla="*/ 1140 h 1184"/>
              <a:gd name="T8" fmla="*/ 106 w 1460"/>
              <a:gd name="T9" fmla="*/ 1116 h 1184"/>
              <a:gd name="T10" fmla="*/ 122 w 1460"/>
              <a:gd name="T11" fmla="*/ 1098 h 1184"/>
              <a:gd name="T12" fmla="*/ 148 w 1460"/>
              <a:gd name="T13" fmla="*/ 1082 h 1184"/>
              <a:gd name="T14" fmla="*/ 198 w 1460"/>
              <a:gd name="T15" fmla="*/ 1040 h 1184"/>
              <a:gd name="T16" fmla="*/ 232 w 1460"/>
              <a:gd name="T17" fmla="*/ 992 h 1184"/>
              <a:gd name="T18" fmla="*/ 180 w 1460"/>
              <a:gd name="T19" fmla="*/ 976 h 1184"/>
              <a:gd name="T20" fmla="*/ 140 w 1460"/>
              <a:gd name="T21" fmla="*/ 976 h 1184"/>
              <a:gd name="T22" fmla="*/ 88 w 1460"/>
              <a:gd name="T23" fmla="*/ 960 h 1184"/>
              <a:gd name="T24" fmla="*/ 46 w 1460"/>
              <a:gd name="T25" fmla="*/ 930 h 1184"/>
              <a:gd name="T26" fmla="*/ 30 w 1460"/>
              <a:gd name="T27" fmla="*/ 908 h 1184"/>
              <a:gd name="T28" fmla="*/ 4 w 1460"/>
              <a:gd name="T29" fmla="*/ 842 h 1184"/>
              <a:gd name="T30" fmla="*/ 0 w 1460"/>
              <a:gd name="T31" fmla="*/ 788 h 1184"/>
              <a:gd name="T32" fmla="*/ 34 w 1460"/>
              <a:gd name="T33" fmla="*/ 320 h 1184"/>
              <a:gd name="T34" fmla="*/ 50 w 1460"/>
              <a:gd name="T35" fmla="*/ 162 h 1184"/>
              <a:gd name="T36" fmla="*/ 70 w 1460"/>
              <a:gd name="T37" fmla="*/ 90 h 1184"/>
              <a:gd name="T38" fmla="*/ 102 w 1460"/>
              <a:gd name="T39" fmla="*/ 44 h 1184"/>
              <a:gd name="T40" fmla="*/ 138 w 1460"/>
              <a:gd name="T41" fmla="*/ 16 h 1184"/>
              <a:gd name="T42" fmla="*/ 196 w 1460"/>
              <a:gd name="T43" fmla="*/ 0 h 1184"/>
              <a:gd name="T44" fmla="*/ 232 w 1460"/>
              <a:gd name="T45" fmla="*/ 0 h 1184"/>
              <a:gd name="T46" fmla="*/ 1298 w 1460"/>
              <a:gd name="T47" fmla="*/ 120 h 1184"/>
              <a:gd name="T48" fmla="*/ 1322 w 1460"/>
              <a:gd name="T49" fmla="*/ 126 h 1184"/>
              <a:gd name="T50" fmla="*/ 1372 w 1460"/>
              <a:gd name="T51" fmla="*/ 150 h 1184"/>
              <a:gd name="T52" fmla="*/ 1408 w 1460"/>
              <a:gd name="T53" fmla="*/ 186 h 1184"/>
              <a:gd name="T54" fmla="*/ 1428 w 1460"/>
              <a:gd name="T55" fmla="*/ 228 h 1184"/>
              <a:gd name="T56" fmla="*/ 1440 w 1460"/>
              <a:gd name="T57" fmla="*/ 308 h 1184"/>
              <a:gd name="T58" fmla="*/ 1460 w 1460"/>
              <a:gd name="T59" fmla="*/ 750 h 1184"/>
              <a:gd name="T60" fmla="*/ 1452 w 1460"/>
              <a:gd name="T61" fmla="*/ 810 h 1184"/>
              <a:gd name="T62" fmla="*/ 1420 w 1460"/>
              <a:gd name="T63" fmla="*/ 878 h 1184"/>
              <a:gd name="T64" fmla="*/ 1402 w 1460"/>
              <a:gd name="T65" fmla="*/ 896 h 1184"/>
              <a:gd name="T66" fmla="*/ 1358 w 1460"/>
              <a:gd name="T67" fmla="*/ 922 h 1184"/>
              <a:gd name="T68" fmla="*/ 1296 w 1460"/>
              <a:gd name="T69" fmla="*/ 938 h 1184"/>
              <a:gd name="T70" fmla="*/ 1084 w 1460"/>
              <a:gd name="T71" fmla="*/ 946 h 1184"/>
              <a:gd name="T72" fmla="*/ 426 w 1460"/>
              <a:gd name="T73" fmla="*/ 966 h 1184"/>
              <a:gd name="T74" fmla="*/ 400 w 1460"/>
              <a:gd name="T75" fmla="*/ 1022 h 1184"/>
              <a:gd name="T76" fmla="*/ 350 w 1460"/>
              <a:gd name="T77" fmla="*/ 1088 h 1184"/>
              <a:gd name="T78" fmla="*/ 294 w 1460"/>
              <a:gd name="T79" fmla="*/ 1134 h 1184"/>
              <a:gd name="T80" fmla="*/ 236 w 1460"/>
              <a:gd name="T81" fmla="*/ 1164 h 1184"/>
              <a:gd name="T82" fmla="*/ 154 w 1460"/>
              <a:gd name="T83" fmla="*/ 1184 h 1184"/>
              <a:gd name="T84" fmla="*/ 150 w 1460"/>
              <a:gd name="T85" fmla="*/ 1184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60" h="1184">
                <a:moveTo>
                  <a:pt x="150" y="1184"/>
                </a:moveTo>
                <a:lnTo>
                  <a:pt x="150" y="1184"/>
                </a:lnTo>
                <a:lnTo>
                  <a:pt x="142" y="1182"/>
                </a:lnTo>
                <a:lnTo>
                  <a:pt x="136" y="1182"/>
                </a:lnTo>
                <a:lnTo>
                  <a:pt x="128" y="1178"/>
                </a:lnTo>
                <a:lnTo>
                  <a:pt x="122" y="1174"/>
                </a:lnTo>
                <a:lnTo>
                  <a:pt x="116" y="1168"/>
                </a:lnTo>
                <a:lnTo>
                  <a:pt x="112" y="1162"/>
                </a:lnTo>
                <a:lnTo>
                  <a:pt x="108" y="1156"/>
                </a:lnTo>
                <a:lnTo>
                  <a:pt x="104" y="1148"/>
                </a:lnTo>
                <a:lnTo>
                  <a:pt x="104" y="1148"/>
                </a:lnTo>
                <a:lnTo>
                  <a:pt x="104" y="1140"/>
                </a:lnTo>
                <a:lnTo>
                  <a:pt x="102" y="1132"/>
                </a:lnTo>
                <a:lnTo>
                  <a:pt x="104" y="1124"/>
                </a:lnTo>
                <a:lnTo>
                  <a:pt x="106" y="1116"/>
                </a:lnTo>
                <a:lnTo>
                  <a:pt x="110" y="1110"/>
                </a:lnTo>
                <a:lnTo>
                  <a:pt x="116" y="1104"/>
                </a:lnTo>
                <a:lnTo>
                  <a:pt x="122" y="1098"/>
                </a:lnTo>
                <a:lnTo>
                  <a:pt x="128" y="1094"/>
                </a:lnTo>
                <a:lnTo>
                  <a:pt x="128" y="1094"/>
                </a:lnTo>
                <a:lnTo>
                  <a:pt x="148" y="1082"/>
                </a:lnTo>
                <a:lnTo>
                  <a:pt x="168" y="1068"/>
                </a:lnTo>
                <a:lnTo>
                  <a:pt x="184" y="1054"/>
                </a:lnTo>
                <a:lnTo>
                  <a:pt x="198" y="1040"/>
                </a:lnTo>
                <a:lnTo>
                  <a:pt x="212" y="1024"/>
                </a:lnTo>
                <a:lnTo>
                  <a:pt x="222" y="1008"/>
                </a:lnTo>
                <a:lnTo>
                  <a:pt x="232" y="992"/>
                </a:lnTo>
                <a:lnTo>
                  <a:pt x="238" y="974"/>
                </a:lnTo>
                <a:lnTo>
                  <a:pt x="238" y="974"/>
                </a:lnTo>
                <a:lnTo>
                  <a:pt x="180" y="976"/>
                </a:lnTo>
                <a:lnTo>
                  <a:pt x="180" y="976"/>
                </a:lnTo>
                <a:lnTo>
                  <a:pt x="160" y="978"/>
                </a:lnTo>
                <a:lnTo>
                  <a:pt x="140" y="976"/>
                </a:lnTo>
                <a:lnTo>
                  <a:pt x="122" y="972"/>
                </a:lnTo>
                <a:lnTo>
                  <a:pt x="104" y="968"/>
                </a:lnTo>
                <a:lnTo>
                  <a:pt x="88" y="960"/>
                </a:lnTo>
                <a:lnTo>
                  <a:pt x="74" y="952"/>
                </a:lnTo>
                <a:lnTo>
                  <a:pt x="60" y="942"/>
                </a:lnTo>
                <a:lnTo>
                  <a:pt x="46" y="930"/>
                </a:lnTo>
                <a:lnTo>
                  <a:pt x="46" y="930"/>
                </a:lnTo>
                <a:lnTo>
                  <a:pt x="38" y="920"/>
                </a:lnTo>
                <a:lnTo>
                  <a:pt x="30" y="908"/>
                </a:lnTo>
                <a:lnTo>
                  <a:pt x="18" y="886"/>
                </a:lnTo>
                <a:lnTo>
                  <a:pt x="10" y="864"/>
                </a:lnTo>
                <a:lnTo>
                  <a:pt x="4" y="842"/>
                </a:lnTo>
                <a:lnTo>
                  <a:pt x="2" y="822"/>
                </a:lnTo>
                <a:lnTo>
                  <a:pt x="0" y="806"/>
                </a:lnTo>
                <a:lnTo>
                  <a:pt x="0" y="788"/>
                </a:lnTo>
                <a:lnTo>
                  <a:pt x="0" y="788"/>
                </a:lnTo>
                <a:lnTo>
                  <a:pt x="18" y="522"/>
                </a:lnTo>
                <a:lnTo>
                  <a:pt x="34" y="320"/>
                </a:lnTo>
                <a:lnTo>
                  <a:pt x="42" y="230"/>
                </a:lnTo>
                <a:lnTo>
                  <a:pt x="50" y="162"/>
                </a:lnTo>
                <a:lnTo>
                  <a:pt x="50" y="162"/>
                </a:lnTo>
                <a:lnTo>
                  <a:pt x="54" y="136"/>
                </a:lnTo>
                <a:lnTo>
                  <a:pt x="62" y="112"/>
                </a:lnTo>
                <a:lnTo>
                  <a:pt x="70" y="90"/>
                </a:lnTo>
                <a:lnTo>
                  <a:pt x="78" y="72"/>
                </a:lnTo>
                <a:lnTo>
                  <a:pt x="90" y="58"/>
                </a:lnTo>
                <a:lnTo>
                  <a:pt x="102" y="44"/>
                </a:lnTo>
                <a:lnTo>
                  <a:pt x="114" y="34"/>
                </a:lnTo>
                <a:lnTo>
                  <a:pt x="126" y="24"/>
                </a:lnTo>
                <a:lnTo>
                  <a:pt x="138" y="16"/>
                </a:lnTo>
                <a:lnTo>
                  <a:pt x="152" y="10"/>
                </a:lnTo>
                <a:lnTo>
                  <a:pt x="176" y="4"/>
                </a:lnTo>
                <a:lnTo>
                  <a:pt x="196" y="0"/>
                </a:lnTo>
                <a:lnTo>
                  <a:pt x="212" y="0"/>
                </a:lnTo>
                <a:lnTo>
                  <a:pt x="212" y="0"/>
                </a:lnTo>
                <a:lnTo>
                  <a:pt x="232" y="0"/>
                </a:lnTo>
                <a:lnTo>
                  <a:pt x="244" y="2"/>
                </a:lnTo>
                <a:lnTo>
                  <a:pt x="1298" y="120"/>
                </a:lnTo>
                <a:lnTo>
                  <a:pt x="1298" y="120"/>
                </a:lnTo>
                <a:lnTo>
                  <a:pt x="1302" y="122"/>
                </a:lnTo>
                <a:lnTo>
                  <a:pt x="1302" y="122"/>
                </a:lnTo>
                <a:lnTo>
                  <a:pt x="1322" y="126"/>
                </a:lnTo>
                <a:lnTo>
                  <a:pt x="1340" y="132"/>
                </a:lnTo>
                <a:lnTo>
                  <a:pt x="1358" y="142"/>
                </a:lnTo>
                <a:lnTo>
                  <a:pt x="1372" y="150"/>
                </a:lnTo>
                <a:lnTo>
                  <a:pt x="1386" y="162"/>
                </a:lnTo>
                <a:lnTo>
                  <a:pt x="1398" y="174"/>
                </a:lnTo>
                <a:lnTo>
                  <a:pt x="1408" y="186"/>
                </a:lnTo>
                <a:lnTo>
                  <a:pt x="1416" y="200"/>
                </a:lnTo>
                <a:lnTo>
                  <a:pt x="1422" y="214"/>
                </a:lnTo>
                <a:lnTo>
                  <a:pt x="1428" y="228"/>
                </a:lnTo>
                <a:lnTo>
                  <a:pt x="1436" y="256"/>
                </a:lnTo>
                <a:lnTo>
                  <a:pt x="1440" y="284"/>
                </a:lnTo>
                <a:lnTo>
                  <a:pt x="1440" y="308"/>
                </a:lnTo>
                <a:lnTo>
                  <a:pt x="1458" y="730"/>
                </a:lnTo>
                <a:lnTo>
                  <a:pt x="1458" y="730"/>
                </a:lnTo>
                <a:lnTo>
                  <a:pt x="1460" y="750"/>
                </a:lnTo>
                <a:lnTo>
                  <a:pt x="1458" y="768"/>
                </a:lnTo>
                <a:lnTo>
                  <a:pt x="1456" y="788"/>
                </a:lnTo>
                <a:lnTo>
                  <a:pt x="1452" y="810"/>
                </a:lnTo>
                <a:lnTo>
                  <a:pt x="1446" y="832"/>
                </a:lnTo>
                <a:lnTo>
                  <a:pt x="1434" y="856"/>
                </a:lnTo>
                <a:lnTo>
                  <a:pt x="1420" y="878"/>
                </a:lnTo>
                <a:lnTo>
                  <a:pt x="1420" y="878"/>
                </a:lnTo>
                <a:lnTo>
                  <a:pt x="1412" y="886"/>
                </a:lnTo>
                <a:lnTo>
                  <a:pt x="1402" y="896"/>
                </a:lnTo>
                <a:lnTo>
                  <a:pt x="1390" y="906"/>
                </a:lnTo>
                <a:lnTo>
                  <a:pt x="1376" y="914"/>
                </a:lnTo>
                <a:lnTo>
                  <a:pt x="1358" y="922"/>
                </a:lnTo>
                <a:lnTo>
                  <a:pt x="1340" y="930"/>
                </a:lnTo>
                <a:lnTo>
                  <a:pt x="1320" y="934"/>
                </a:lnTo>
                <a:lnTo>
                  <a:pt x="1296" y="938"/>
                </a:lnTo>
                <a:lnTo>
                  <a:pt x="1296" y="938"/>
                </a:lnTo>
                <a:lnTo>
                  <a:pt x="1214" y="942"/>
                </a:lnTo>
                <a:lnTo>
                  <a:pt x="1084" y="946"/>
                </a:lnTo>
                <a:lnTo>
                  <a:pt x="736" y="956"/>
                </a:lnTo>
                <a:lnTo>
                  <a:pt x="736" y="956"/>
                </a:lnTo>
                <a:lnTo>
                  <a:pt x="426" y="966"/>
                </a:lnTo>
                <a:lnTo>
                  <a:pt x="426" y="966"/>
                </a:lnTo>
                <a:lnTo>
                  <a:pt x="414" y="996"/>
                </a:lnTo>
                <a:lnTo>
                  <a:pt x="400" y="1022"/>
                </a:lnTo>
                <a:lnTo>
                  <a:pt x="386" y="1046"/>
                </a:lnTo>
                <a:lnTo>
                  <a:pt x="368" y="1068"/>
                </a:lnTo>
                <a:lnTo>
                  <a:pt x="350" y="1088"/>
                </a:lnTo>
                <a:lnTo>
                  <a:pt x="332" y="1106"/>
                </a:lnTo>
                <a:lnTo>
                  <a:pt x="314" y="1122"/>
                </a:lnTo>
                <a:lnTo>
                  <a:pt x="294" y="1134"/>
                </a:lnTo>
                <a:lnTo>
                  <a:pt x="274" y="1146"/>
                </a:lnTo>
                <a:lnTo>
                  <a:pt x="254" y="1156"/>
                </a:lnTo>
                <a:lnTo>
                  <a:pt x="236" y="1164"/>
                </a:lnTo>
                <a:lnTo>
                  <a:pt x="216" y="1172"/>
                </a:lnTo>
                <a:lnTo>
                  <a:pt x="182" y="1180"/>
                </a:lnTo>
                <a:lnTo>
                  <a:pt x="154" y="1184"/>
                </a:lnTo>
                <a:lnTo>
                  <a:pt x="154" y="1184"/>
                </a:lnTo>
                <a:lnTo>
                  <a:pt x="150" y="1184"/>
                </a:lnTo>
                <a:lnTo>
                  <a:pt x="150" y="1184"/>
                </a:lnTo>
                <a:close/>
              </a:path>
            </a:pathLst>
          </a:custGeom>
          <a:solidFill>
            <a:srgbClr val="B1B3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1" name="Freeform 13"/>
          <p:cNvSpPr>
            <a:spLocks/>
          </p:cNvSpPr>
          <p:nvPr/>
        </p:nvSpPr>
        <p:spPr bwMode="auto">
          <a:xfrm>
            <a:off x="2456517" y="1495969"/>
            <a:ext cx="3619236" cy="2668621"/>
          </a:xfrm>
          <a:custGeom>
            <a:avLst/>
            <a:gdLst>
              <a:gd name="T0" fmla="*/ 146 w 1452"/>
              <a:gd name="T1" fmla="*/ 1176 h 1176"/>
              <a:gd name="T2" fmla="*/ 132 w 1452"/>
              <a:gd name="T3" fmla="*/ 1174 h 1176"/>
              <a:gd name="T4" fmla="*/ 110 w 1452"/>
              <a:gd name="T5" fmla="*/ 1156 h 1176"/>
              <a:gd name="T6" fmla="*/ 104 w 1452"/>
              <a:gd name="T7" fmla="*/ 1144 h 1176"/>
              <a:gd name="T8" fmla="*/ 104 w 1452"/>
              <a:gd name="T9" fmla="*/ 1136 h 1176"/>
              <a:gd name="T10" fmla="*/ 104 w 1452"/>
              <a:gd name="T11" fmla="*/ 1122 h 1176"/>
              <a:gd name="T12" fmla="*/ 110 w 1452"/>
              <a:gd name="T13" fmla="*/ 1108 h 1176"/>
              <a:gd name="T14" fmla="*/ 120 w 1452"/>
              <a:gd name="T15" fmla="*/ 1096 h 1176"/>
              <a:gd name="T16" fmla="*/ 126 w 1452"/>
              <a:gd name="T17" fmla="*/ 1092 h 1176"/>
              <a:gd name="T18" fmla="*/ 168 w 1452"/>
              <a:gd name="T19" fmla="*/ 1066 h 1176"/>
              <a:gd name="T20" fmla="*/ 200 w 1452"/>
              <a:gd name="T21" fmla="*/ 1036 h 1176"/>
              <a:gd name="T22" fmla="*/ 224 w 1452"/>
              <a:gd name="T23" fmla="*/ 1002 h 1176"/>
              <a:gd name="T24" fmla="*/ 240 w 1452"/>
              <a:gd name="T25" fmla="*/ 966 h 1176"/>
              <a:gd name="T26" fmla="*/ 176 w 1452"/>
              <a:gd name="T27" fmla="*/ 968 h 1176"/>
              <a:gd name="T28" fmla="*/ 156 w 1452"/>
              <a:gd name="T29" fmla="*/ 970 h 1176"/>
              <a:gd name="T30" fmla="*/ 120 w 1452"/>
              <a:gd name="T31" fmla="*/ 964 h 1176"/>
              <a:gd name="T32" fmla="*/ 86 w 1452"/>
              <a:gd name="T33" fmla="*/ 954 h 1176"/>
              <a:gd name="T34" fmla="*/ 58 w 1452"/>
              <a:gd name="T35" fmla="*/ 936 h 1176"/>
              <a:gd name="T36" fmla="*/ 46 w 1452"/>
              <a:gd name="T37" fmla="*/ 924 h 1176"/>
              <a:gd name="T38" fmla="*/ 30 w 1452"/>
              <a:gd name="T39" fmla="*/ 902 h 1176"/>
              <a:gd name="T40" fmla="*/ 10 w 1452"/>
              <a:gd name="T41" fmla="*/ 858 h 1176"/>
              <a:gd name="T42" fmla="*/ 2 w 1452"/>
              <a:gd name="T43" fmla="*/ 818 h 1176"/>
              <a:gd name="T44" fmla="*/ 0 w 1452"/>
              <a:gd name="T45" fmla="*/ 784 h 1176"/>
              <a:gd name="T46" fmla="*/ 18 w 1452"/>
              <a:gd name="T47" fmla="*/ 520 h 1176"/>
              <a:gd name="T48" fmla="*/ 42 w 1452"/>
              <a:gd name="T49" fmla="*/ 226 h 1176"/>
              <a:gd name="T50" fmla="*/ 50 w 1452"/>
              <a:gd name="T51" fmla="*/ 158 h 1176"/>
              <a:gd name="T52" fmla="*/ 60 w 1452"/>
              <a:gd name="T53" fmla="*/ 110 h 1176"/>
              <a:gd name="T54" fmla="*/ 78 w 1452"/>
              <a:gd name="T55" fmla="*/ 72 h 1176"/>
              <a:gd name="T56" fmla="*/ 100 w 1452"/>
              <a:gd name="T57" fmla="*/ 44 h 1176"/>
              <a:gd name="T58" fmla="*/ 124 w 1452"/>
              <a:gd name="T59" fmla="*/ 24 h 1176"/>
              <a:gd name="T60" fmla="*/ 148 w 1452"/>
              <a:gd name="T61" fmla="*/ 10 h 1176"/>
              <a:gd name="T62" fmla="*/ 192 w 1452"/>
              <a:gd name="T63" fmla="*/ 0 h 1176"/>
              <a:gd name="T64" fmla="*/ 208 w 1452"/>
              <a:gd name="T65" fmla="*/ 0 h 1176"/>
              <a:gd name="T66" fmla="*/ 238 w 1452"/>
              <a:gd name="T67" fmla="*/ 2 h 1176"/>
              <a:gd name="T68" fmla="*/ 1294 w 1452"/>
              <a:gd name="T69" fmla="*/ 120 h 1176"/>
              <a:gd name="T70" fmla="*/ 1296 w 1452"/>
              <a:gd name="T71" fmla="*/ 120 h 1176"/>
              <a:gd name="T72" fmla="*/ 1336 w 1452"/>
              <a:gd name="T73" fmla="*/ 132 h 1176"/>
              <a:gd name="T74" fmla="*/ 1366 w 1452"/>
              <a:gd name="T75" fmla="*/ 150 h 1176"/>
              <a:gd name="T76" fmla="*/ 1390 w 1452"/>
              <a:gd name="T77" fmla="*/ 174 h 1176"/>
              <a:gd name="T78" fmla="*/ 1408 w 1452"/>
              <a:gd name="T79" fmla="*/ 198 h 1176"/>
              <a:gd name="T80" fmla="*/ 1420 w 1452"/>
              <a:gd name="T81" fmla="*/ 226 h 1176"/>
              <a:gd name="T82" fmla="*/ 1432 w 1452"/>
              <a:gd name="T83" fmla="*/ 280 h 1176"/>
              <a:gd name="T84" fmla="*/ 1450 w 1452"/>
              <a:gd name="T85" fmla="*/ 726 h 1176"/>
              <a:gd name="T86" fmla="*/ 1452 w 1452"/>
              <a:gd name="T87" fmla="*/ 748 h 1176"/>
              <a:gd name="T88" fmla="*/ 1448 w 1452"/>
              <a:gd name="T89" fmla="*/ 784 h 1176"/>
              <a:gd name="T90" fmla="*/ 1438 w 1452"/>
              <a:gd name="T91" fmla="*/ 826 h 1176"/>
              <a:gd name="T92" fmla="*/ 1412 w 1452"/>
              <a:gd name="T93" fmla="*/ 870 h 1176"/>
              <a:gd name="T94" fmla="*/ 1404 w 1452"/>
              <a:gd name="T95" fmla="*/ 880 h 1176"/>
              <a:gd name="T96" fmla="*/ 1382 w 1452"/>
              <a:gd name="T97" fmla="*/ 898 h 1176"/>
              <a:gd name="T98" fmla="*/ 1354 w 1452"/>
              <a:gd name="T99" fmla="*/ 914 h 1176"/>
              <a:gd name="T100" fmla="*/ 1314 w 1452"/>
              <a:gd name="T101" fmla="*/ 926 h 1176"/>
              <a:gd name="T102" fmla="*/ 1292 w 1452"/>
              <a:gd name="T103" fmla="*/ 930 h 1176"/>
              <a:gd name="T104" fmla="*/ 1080 w 1452"/>
              <a:gd name="T105" fmla="*/ 938 h 1176"/>
              <a:gd name="T106" fmla="*/ 732 w 1452"/>
              <a:gd name="T107" fmla="*/ 948 h 1176"/>
              <a:gd name="T108" fmla="*/ 420 w 1452"/>
              <a:gd name="T109" fmla="*/ 958 h 1176"/>
              <a:gd name="T110" fmla="*/ 394 w 1452"/>
              <a:gd name="T111" fmla="*/ 1014 h 1176"/>
              <a:gd name="T112" fmla="*/ 364 w 1452"/>
              <a:gd name="T113" fmla="*/ 1060 h 1176"/>
              <a:gd name="T114" fmla="*/ 328 w 1452"/>
              <a:gd name="T115" fmla="*/ 1098 h 1176"/>
              <a:gd name="T116" fmla="*/ 290 w 1452"/>
              <a:gd name="T117" fmla="*/ 1126 h 1176"/>
              <a:gd name="T118" fmla="*/ 250 w 1452"/>
              <a:gd name="T119" fmla="*/ 1148 h 1176"/>
              <a:gd name="T120" fmla="*/ 214 w 1452"/>
              <a:gd name="T121" fmla="*/ 1162 h 1176"/>
              <a:gd name="T122" fmla="*/ 150 w 1452"/>
              <a:gd name="T123" fmla="*/ 1176 h 1176"/>
              <a:gd name="T124" fmla="*/ 146 w 1452"/>
              <a:gd name="T125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2" h="1176">
                <a:moveTo>
                  <a:pt x="146" y="1176"/>
                </a:moveTo>
                <a:lnTo>
                  <a:pt x="146" y="1176"/>
                </a:lnTo>
                <a:lnTo>
                  <a:pt x="140" y="1174"/>
                </a:lnTo>
                <a:lnTo>
                  <a:pt x="132" y="1174"/>
                </a:lnTo>
                <a:lnTo>
                  <a:pt x="120" y="1166"/>
                </a:lnTo>
                <a:lnTo>
                  <a:pt x="110" y="1156"/>
                </a:lnTo>
                <a:lnTo>
                  <a:pt x="106" y="1150"/>
                </a:lnTo>
                <a:lnTo>
                  <a:pt x="104" y="1144"/>
                </a:lnTo>
                <a:lnTo>
                  <a:pt x="104" y="1144"/>
                </a:lnTo>
                <a:lnTo>
                  <a:pt x="104" y="1136"/>
                </a:lnTo>
                <a:lnTo>
                  <a:pt x="102" y="1128"/>
                </a:lnTo>
                <a:lnTo>
                  <a:pt x="104" y="1122"/>
                </a:lnTo>
                <a:lnTo>
                  <a:pt x="106" y="1114"/>
                </a:lnTo>
                <a:lnTo>
                  <a:pt x="110" y="1108"/>
                </a:lnTo>
                <a:lnTo>
                  <a:pt x="114" y="1102"/>
                </a:lnTo>
                <a:lnTo>
                  <a:pt x="120" y="1096"/>
                </a:lnTo>
                <a:lnTo>
                  <a:pt x="126" y="1092"/>
                </a:lnTo>
                <a:lnTo>
                  <a:pt x="126" y="1092"/>
                </a:lnTo>
                <a:lnTo>
                  <a:pt x="148" y="1080"/>
                </a:lnTo>
                <a:lnTo>
                  <a:pt x="168" y="1066"/>
                </a:lnTo>
                <a:lnTo>
                  <a:pt x="184" y="1052"/>
                </a:lnTo>
                <a:lnTo>
                  <a:pt x="200" y="1036"/>
                </a:lnTo>
                <a:lnTo>
                  <a:pt x="214" y="1020"/>
                </a:lnTo>
                <a:lnTo>
                  <a:pt x="224" y="1002"/>
                </a:lnTo>
                <a:lnTo>
                  <a:pt x="234" y="984"/>
                </a:lnTo>
                <a:lnTo>
                  <a:pt x="240" y="966"/>
                </a:lnTo>
                <a:lnTo>
                  <a:pt x="240" y="966"/>
                </a:lnTo>
                <a:lnTo>
                  <a:pt x="176" y="968"/>
                </a:lnTo>
                <a:lnTo>
                  <a:pt x="176" y="968"/>
                </a:lnTo>
                <a:lnTo>
                  <a:pt x="156" y="970"/>
                </a:lnTo>
                <a:lnTo>
                  <a:pt x="136" y="968"/>
                </a:lnTo>
                <a:lnTo>
                  <a:pt x="120" y="964"/>
                </a:lnTo>
                <a:lnTo>
                  <a:pt x="102" y="960"/>
                </a:lnTo>
                <a:lnTo>
                  <a:pt x="86" y="954"/>
                </a:lnTo>
                <a:lnTo>
                  <a:pt x="72" y="946"/>
                </a:lnTo>
                <a:lnTo>
                  <a:pt x="58" y="936"/>
                </a:lnTo>
                <a:lnTo>
                  <a:pt x="46" y="924"/>
                </a:lnTo>
                <a:lnTo>
                  <a:pt x="46" y="924"/>
                </a:lnTo>
                <a:lnTo>
                  <a:pt x="38" y="914"/>
                </a:lnTo>
                <a:lnTo>
                  <a:pt x="30" y="902"/>
                </a:lnTo>
                <a:lnTo>
                  <a:pt x="18" y="880"/>
                </a:lnTo>
                <a:lnTo>
                  <a:pt x="10" y="858"/>
                </a:lnTo>
                <a:lnTo>
                  <a:pt x="4" y="836"/>
                </a:lnTo>
                <a:lnTo>
                  <a:pt x="2" y="818"/>
                </a:lnTo>
                <a:lnTo>
                  <a:pt x="0" y="802"/>
                </a:lnTo>
                <a:lnTo>
                  <a:pt x="0" y="784"/>
                </a:lnTo>
                <a:lnTo>
                  <a:pt x="0" y="784"/>
                </a:lnTo>
                <a:lnTo>
                  <a:pt x="18" y="520"/>
                </a:lnTo>
                <a:lnTo>
                  <a:pt x="34" y="316"/>
                </a:lnTo>
                <a:lnTo>
                  <a:pt x="42" y="226"/>
                </a:lnTo>
                <a:lnTo>
                  <a:pt x="50" y="158"/>
                </a:lnTo>
                <a:lnTo>
                  <a:pt x="50" y="158"/>
                </a:lnTo>
                <a:lnTo>
                  <a:pt x="54" y="132"/>
                </a:lnTo>
                <a:lnTo>
                  <a:pt x="60" y="110"/>
                </a:lnTo>
                <a:lnTo>
                  <a:pt x="68" y="88"/>
                </a:lnTo>
                <a:lnTo>
                  <a:pt x="78" y="72"/>
                </a:lnTo>
                <a:lnTo>
                  <a:pt x="88" y="56"/>
                </a:lnTo>
                <a:lnTo>
                  <a:pt x="100" y="44"/>
                </a:lnTo>
                <a:lnTo>
                  <a:pt x="112" y="32"/>
                </a:lnTo>
                <a:lnTo>
                  <a:pt x="124" y="24"/>
                </a:lnTo>
                <a:lnTo>
                  <a:pt x="136" y="16"/>
                </a:lnTo>
                <a:lnTo>
                  <a:pt x="148" y="10"/>
                </a:lnTo>
                <a:lnTo>
                  <a:pt x="172" y="4"/>
                </a:lnTo>
                <a:lnTo>
                  <a:pt x="192" y="0"/>
                </a:lnTo>
                <a:lnTo>
                  <a:pt x="208" y="0"/>
                </a:lnTo>
                <a:lnTo>
                  <a:pt x="208" y="0"/>
                </a:lnTo>
                <a:lnTo>
                  <a:pt x="226" y="0"/>
                </a:lnTo>
                <a:lnTo>
                  <a:pt x="238" y="2"/>
                </a:lnTo>
                <a:lnTo>
                  <a:pt x="1294" y="120"/>
                </a:lnTo>
                <a:lnTo>
                  <a:pt x="1294" y="120"/>
                </a:lnTo>
                <a:lnTo>
                  <a:pt x="1296" y="120"/>
                </a:lnTo>
                <a:lnTo>
                  <a:pt x="1296" y="120"/>
                </a:lnTo>
                <a:lnTo>
                  <a:pt x="1316" y="126"/>
                </a:lnTo>
                <a:lnTo>
                  <a:pt x="1336" y="132"/>
                </a:lnTo>
                <a:lnTo>
                  <a:pt x="1352" y="140"/>
                </a:lnTo>
                <a:lnTo>
                  <a:pt x="1366" y="150"/>
                </a:lnTo>
                <a:lnTo>
                  <a:pt x="1380" y="162"/>
                </a:lnTo>
                <a:lnTo>
                  <a:pt x="1390" y="174"/>
                </a:lnTo>
                <a:lnTo>
                  <a:pt x="1400" y="186"/>
                </a:lnTo>
                <a:lnTo>
                  <a:pt x="1408" y="198"/>
                </a:lnTo>
                <a:lnTo>
                  <a:pt x="1414" y="212"/>
                </a:lnTo>
                <a:lnTo>
                  <a:pt x="1420" y="226"/>
                </a:lnTo>
                <a:lnTo>
                  <a:pt x="1428" y="254"/>
                </a:lnTo>
                <a:lnTo>
                  <a:pt x="1432" y="280"/>
                </a:lnTo>
                <a:lnTo>
                  <a:pt x="1432" y="304"/>
                </a:lnTo>
                <a:lnTo>
                  <a:pt x="1450" y="726"/>
                </a:lnTo>
                <a:lnTo>
                  <a:pt x="1450" y="726"/>
                </a:lnTo>
                <a:lnTo>
                  <a:pt x="1452" y="748"/>
                </a:lnTo>
                <a:lnTo>
                  <a:pt x="1450" y="764"/>
                </a:lnTo>
                <a:lnTo>
                  <a:pt x="1448" y="784"/>
                </a:lnTo>
                <a:lnTo>
                  <a:pt x="1444" y="804"/>
                </a:lnTo>
                <a:lnTo>
                  <a:pt x="1438" y="826"/>
                </a:lnTo>
                <a:lnTo>
                  <a:pt x="1428" y="850"/>
                </a:lnTo>
                <a:lnTo>
                  <a:pt x="1412" y="870"/>
                </a:lnTo>
                <a:lnTo>
                  <a:pt x="1412" y="870"/>
                </a:lnTo>
                <a:lnTo>
                  <a:pt x="1404" y="880"/>
                </a:lnTo>
                <a:lnTo>
                  <a:pt x="1394" y="890"/>
                </a:lnTo>
                <a:lnTo>
                  <a:pt x="1382" y="898"/>
                </a:lnTo>
                <a:lnTo>
                  <a:pt x="1370" y="908"/>
                </a:lnTo>
                <a:lnTo>
                  <a:pt x="1354" y="914"/>
                </a:lnTo>
                <a:lnTo>
                  <a:pt x="1336" y="922"/>
                </a:lnTo>
                <a:lnTo>
                  <a:pt x="1314" y="926"/>
                </a:lnTo>
                <a:lnTo>
                  <a:pt x="1292" y="930"/>
                </a:lnTo>
                <a:lnTo>
                  <a:pt x="1292" y="930"/>
                </a:lnTo>
                <a:lnTo>
                  <a:pt x="1210" y="934"/>
                </a:lnTo>
                <a:lnTo>
                  <a:pt x="1080" y="938"/>
                </a:lnTo>
                <a:lnTo>
                  <a:pt x="732" y="948"/>
                </a:lnTo>
                <a:lnTo>
                  <a:pt x="732" y="948"/>
                </a:lnTo>
                <a:lnTo>
                  <a:pt x="420" y="958"/>
                </a:lnTo>
                <a:lnTo>
                  <a:pt x="420" y="958"/>
                </a:lnTo>
                <a:lnTo>
                  <a:pt x="408" y="988"/>
                </a:lnTo>
                <a:lnTo>
                  <a:pt x="394" y="1014"/>
                </a:lnTo>
                <a:lnTo>
                  <a:pt x="380" y="1038"/>
                </a:lnTo>
                <a:lnTo>
                  <a:pt x="364" y="1060"/>
                </a:lnTo>
                <a:lnTo>
                  <a:pt x="346" y="1080"/>
                </a:lnTo>
                <a:lnTo>
                  <a:pt x="328" y="1098"/>
                </a:lnTo>
                <a:lnTo>
                  <a:pt x="308" y="1114"/>
                </a:lnTo>
                <a:lnTo>
                  <a:pt x="290" y="1126"/>
                </a:lnTo>
                <a:lnTo>
                  <a:pt x="270" y="1138"/>
                </a:lnTo>
                <a:lnTo>
                  <a:pt x="250" y="1148"/>
                </a:lnTo>
                <a:lnTo>
                  <a:pt x="232" y="1156"/>
                </a:lnTo>
                <a:lnTo>
                  <a:pt x="214" y="1162"/>
                </a:lnTo>
                <a:lnTo>
                  <a:pt x="178" y="1172"/>
                </a:lnTo>
                <a:lnTo>
                  <a:pt x="150" y="1176"/>
                </a:lnTo>
                <a:lnTo>
                  <a:pt x="150" y="1176"/>
                </a:lnTo>
                <a:lnTo>
                  <a:pt x="146" y="1176"/>
                </a:lnTo>
                <a:lnTo>
                  <a:pt x="146" y="1176"/>
                </a:lnTo>
                <a:close/>
              </a:path>
            </a:pathLst>
          </a:custGeom>
          <a:solidFill>
            <a:srgbClr val="EC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2" name="Freeform 14"/>
          <p:cNvSpPr>
            <a:spLocks/>
          </p:cNvSpPr>
          <p:nvPr/>
        </p:nvSpPr>
        <p:spPr bwMode="auto">
          <a:xfrm>
            <a:off x="2581432" y="1589640"/>
            <a:ext cx="3399889" cy="2468928"/>
          </a:xfrm>
          <a:custGeom>
            <a:avLst/>
            <a:gdLst>
              <a:gd name="T0" fmla="*/ 1344 w 1364"/>
              <a:gd name="T1" fmla="*/ 258 h 1088"/>
              <a:gd name="T2" fmla="*/ 1344 w 1364"/>
              <a:gd name="T3" fmla="*/ 240 h 1088"/>
              <a:gd name="T4" fmla="*/ 1334 w 1364"/>
              <a:gd name="T5" fmla="*/ 196 h 1088"/>
              <a:gd name="T6" fmla="*/ 1324 w 1364"/>
              <a:gd name="T7" fmla="*/ 172 h 1088"/>
              <a:gd name="T8" fmla="*/ 1306 w 1364"/>
              <a:gd name="T9" fmla="*/ 150 h 1088"/>
              <a:gd name="T10" fmla="*/ 1280 w 1364"/>
              <a:gd name="T11" fmla="*/ 132 h 1088"/>
              <a:gd name="T12" fmla="*/ 1244 w 1364"/>
              <a:gd name="T13" fmla="*/ 120 h 1088"/>
              <a:gd name="T14" fmla="*/ 188 w 1364"/>
              <a:gd name="T15" fmla="*/ 2 h 1088"/>
              <a:gd name="T16" fmla="*/ 168 w 1364"/>
              <a:gd name="T17" fmla="*/ 0 h 1088"/>
              <a:gd name="T18" fmla="*/ 138 w 1364"/>
              <a:gd name="T19" fmla="*/ 2 h 1088"/>
              <a:gd name="T20" fmla="*/ 114 w 1364"/>
              <a:gd name="T21" fmla="*/ 10 h 1088"/>
              <a:gd name="T22" fmla="*/ 90 w 1364"/>
              <a:gd name="T23" fmla="*/ 28 h 1088"/>
              <a:gd name="T24" fmla="*/ 70 w 1364"/>
              <a:gd name="T25" fmla="*/ 54 h 1088"/>
              <a:gd name="T26" fmla="*/ 54 w 1364"/>
              <a:gd name="T27" fmla="*/ 94 h 1088"/>
              <a:gd name="T28" fmla="*/ 50 w 1364"/>
              <a:gd name="T29" fmla="*/ 120 h 1088"/>
              <a:gd name="T30" fmla="*/ 34 w 1364"/>
              <a:gd name="T31" fmla="*/ 280 h 1088"/>
              <a:gd name="T32" fmla="*/ 0 w 1364"/>
              <a:gd name="T33" fmla="*/ 742 h 1088"/>
              <a:gd name="T34" fmla="*/ 0 w 1364"/>
              <a:gd name="T35" fmla="*/ 748 h 1088"/>
              <a:gd name="T36" fmla="*/ 4 w 1364"/>
              <a:gd name="T37" fmla="*/ 788 h 1088"/>
              <a:gd name="T38" fmla="*/ 12 w 1364"/>
              <a:gd name="T39" fmla="*/ 816 h 1088"/>
              <a:gd name="T40" fmla="*/ 28 w 1364"/>
              <a:gd name="T41" fmla="*/ 842 h 1088"/>
              <a:gd name="T42" fmla="*/ 50 w 1364"/>
              <a:gd name="T43" fmla="*/ 864 h 1088"/>
              <a:gd name="T44" fmla="*/ 84 w 1364"/>
              <a:gd name="T45" fmla="*/ 878 h 1088"/>
              <a:gd name="T46" fmla="*/ 128 w 1364"/>
              <a:gd name="T47" fmla="*/ 880 h 1088"/>
              <a:gd name="T48" fmla="*/ 246 w 1364"/>
              <a:gd name="T49" fmla="*/ 876 h 1088"/>
              <a:gd name="T50" fmla="*/ 244 w 1364"/>
              <a:gd name="T51" fmla="*/ 900 h 1088"/>
              <a:gd name="T52" fmla="*/ 230 w 1364"/>
              <a:gd name="T53" fmla="*/ 954 h 1088"/>
              <a:gd name="T54" fmla="*/ 208 w 1364"/>
              <a:gd name="T55" fmla="*/ 996 h 1088"/>
              <a:gd name="T56" fmla="*/ 186 w 1364"/>
              <a:gd name="T57" fmla="*/ 1024 h 1088"/>
              <a:gd name="T58" fmla="*/ 158 w 1364"/>
              <a:gd name="T59" fmla="*/ 1052 h 1088"/>
              <a:gd name="T60" fmla="*/ 124 w 1364"/>
              <a:gd name="T61" fmla="*/ 1076 h 1088"/>
              <a:gd name="T62" fmla="*/ 102 w 1364"/>
              <a:gd name="T63" fmla="*/ 1088 h 1088"/>
              <a:gd name="T64" fmla="*/ 132 w 1364"/>
              <a:gd name="T65" fmla="*/ 1082 h 1088"/>
              <a:gd name="T66" fmla="*/ 184 w 1364"/>
              <a:gd name="T67" fmla="*/ 1066 h 1088"/>
              <a:gd name="T68" fmla="*/ 222 w 1364"/>
              <a:gd name="T69" fmla="*/ 1046 h 1088"/>
              <a:gd name="T70" fmla="*/ 264 w 1364"/>
              <a:gd name="T71" fmla="*/ 1014 h 1088"/>
              <a:gd name="T72" fmla="*/ 300 w 1364"/>
              <a:gd name="T73" fmla="*/ 968 h 1088"/>
              <a:gd name="T74" fmla="*/ 332 w 1364"/>
              <a:gd name="T75" fmla="*/ 908 h 1088"/>
              <a:gd name="T76" fmla="*/ 342 w 1364"/>
              <a:gd name="T77" fmla="*/ 872 h 1088"/>
              <a:gd name="T78" fmla="*/ 1102 w 1364"/>
              <a:gd name="T79" fmla="*/ 848 h 1088"/>
              <a:gd name="T80" fmla="*/ 1244 w 1364"/>
              <a:gd name="T81" fmla="*/ 842 h 1088"/>
              <a:gd name="T82" fmla="*/ 1290 w 1364"/>
              <a:gd name="T83" fmla="*/ 832 h 1088"/>
              <a:gd name="T84" fmla="*/ 1322 w 1364"/>
              <a:gd name="T85" fmla="*/ 812 h 1088"/>
              <a:gd name="T86" fmla="*/ 1342 w 1364"/>
              <a:gd name="T87" fmla="*/ 788 h 1088"/>
              <a:gd name="T88" fmla="*/ 1356 w 1364"/>
              <a:gd name="T89" fmla="*/ 760 h 1088"/>
              <a:gd name="T90" fmla="*/ 1362 w 1364"/>
              <a:gd name="T91" fmla="*/ 732 h 1088"/>
              <a:gd name="T92" fmla="*/ 1362 w 1364"/>
              <a:gd name="T93" fmla="*/ 692 h 1088"/>
              <a:gd name="T94" fmla="*/ 1362 w 1364"/>
              <a:gd name="T95" fmla="*/ 686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64" h="1088">
                <a:moveTo>
                  <a:pt x="1362" y="686"/>
                </a:moveTo>
                <a:lnTo>
                  <a:pt x="1344" y="258"/>
                </a:lnTo>
                <a:lnTo>
                  <a:pt x="1344" y="258"/>
                </a:lnTo>
                <a:lnTo>
                  <a:pt x="1344" y="240"/>
                </a:lnTo>
                <a:lnTo>
                  <a:pt x="1340" y="220"/>
                </a:lnTo>
                <a:lnTo>
                  <a:pt x="1334" y="196"/>
                </a:lnTo>
                <a:lnTo>
                  <a:pt x="1330" y="184"/>
                </a:lnTo>
                <a:lnTo>
                  <a:pt x="1324" y="172"/>
                </a:lnTo>
                <a:lnTo>
                  <a:pt x="1316" y="162"/>
                </a:lnTo>
                <a:lnTo>
                  <a:pt x="1306" y="150"/>
                </a:lnTo>
                <a:lnTo>
                  <a:pt x="1294" y="140"/>
                </a:lnTo>
                <a:lnTo>
                  <a:pt x="1280" y="132"/>
                </a:lnTo>
                <a:lnTo>
                  <a:pt x="1264" y="126"/>
                </a:lnTo>
                <a:lnTo>
                  <a:pt x="1244" y="120"/>
                </a:lnTo>
                <a:lnTo>
                  <a:pt x="188" y="2"/>
                </a:lnTo>
                <a:lnTo>
                  <a:pt x="188" y="2"/>
                </a:lnTo>
                <a:lnTo>
                  <a:pt x="182" y="0"/>
                </a:lnTo>
                <a:lnTo>
                  <a:pt x="168" y="0"/>
                </a:lnTo>
                <a:lnTo>
                  <a:pt x="150" y="0"/>
                </a:lnTo>
                <a:lnTo>
                  <a:pt x="138" y="2"/>
                </a:lnTo>
                <a:lnTo>
                  <a:pt x="126" y="6"/>
                </a:lnTo>
                <a:lnTo>
                  <a:pt x="114" y="10"/>
                </a:lnTo>
                <a:lnTo>
                  <a:pt x="102" y="18"/>
                </a:lnTo>
                <a:lnTo>
                  <a:pt x="90" y="28"/>
                </a:lnTo>
                <a:lnTo>
                  <a:pt x="80" y="40"/>
                </a:lnTo>
                <a:lnTo>
                  <a:pt x="70" y="54"/>
                </a:lnTo>
                <a:lnTo>
                  <a:pt x="62" y="72"/>
                </a:lnTo>
                <a:lnTo>
                  <a:pt x="54" y="94"/>
                </a:lnTo>
                <a:lnTo>
                  <a:pt x="50" y="120"/>
                </a:lnTo>
                <a:lnTo>
                  <a:pt x="50" y="120"/>
                </a:lnTo>
                <a:lnTo>
                  <a:pt x="42" y="190"/>
                </a:lnTo>
                <a:lnTo>
                  <a:pt x="34" y="280"/>
                </a:lnTo>
                <a:lnTo>
                  <a:pt x="18" y="486"/>
                </a:lnTo>
                <a:lnTo>
                  <a:pt x="0" y="742"/>
                </a:lnTo>
                <a:lnTo>
                  <a:pt x="0" y="742"/>
                </a:lnTo>
                <a:lnTo>
                  <a:pt x="0" y="748"/>
                </a:lnTo>
                <a:lnTo>
                  <a:pt x="0" y="766"/>
                </a:lnTo>
                <a:lnTo>
                  <a:pt x="4" y="788"/>
                </a:lnTo>
                <a:lnTo>
                  <a:pt x="8" y="802"/>
                </a:lnTo>
                <a:lnTo>
                  <a:pt x="12" y="816"/>
                </a:lnTo>
                <a:lnTo>
                  <a:pt x="18" y="828"/>
                </a:lnTo>
                <a:lnTo>
                  <a:pt x="28" y="842"/>
                </a:lnTo>
                <a:lnTo>
                  <a:pt x="38" y="854"/>
                </a:lnTo>
                <a:lnTo>
                  <a:pt x="50" y="864"/>
                </a:lnTo>
                <a:lnTo>
                  <a:pt x="66" y="872"/>
                </a:lnTo>
                <a:lnTo>
                  <a:pt x="84" y="878"/>
                </a:lnTo>
                <a:lnTo>
                  <a:pt x="104" y="880"/>
                </a:lnTo>
                <a:lnTo>
                  <a:pt x="128" y="880"/>
                </a:lnTo>
                <a:lnTo>
                  <a:pt x="128" y="880"/>
                </a:lnTo>
                <a:lnTo>
                  <a:pt x="246" y="876"/>
                </a:lnTo>
                <a:lnTo>
                  <a:pt x="246" y="876"/>
                </a:lnTo>
                <a:lnTo>
                  <a:pt x="244" y="900"/>
                </a:lnTo>
                <a:lnTo>
                  <a:pt x="240" y="928"/>
                </a:lnTo>
                <a:lnTo>
                  <a:pt x="230" y="954"/>
                </a:lnTo>
                <a:lnTo>
                  <a:pt x="218" y="982"/>
                </a:lnTo>
                <a:lnTo>
                  <a:pt x="208" y="996"/>
                </a:lnTo>
                <a:lnTo>
                  <a:pt x="198" y="1010"/>
                </a:lnTo>
                <a:lnTo>
                  <a:pt x="186" y="1024"/>
                </a:lnTo>
                <a:lnTo>
                  <a:pt x="174" y="1038"/>
                </a:lnTo>
                <a:lnTo>
                  <a:pt x="158" y="1052"/>
                </a:lnTo>
                <a:lnTo>
                  <a:pt x="142" y="1064"/>
                </a:lnTo>
                <a:lnTo>
                  <a:pt x="124" y="1076"/>
                </a:lnTo>
                <a:lnTo>
                  <a:pt x="102" y="1088"/>
                </a:lnTo>
                <a:lnTo>
                  <a:pt x="102" y="1088"/>
                </a:lnTo>
                <a:lnTo>
                  <a:pt x="110" y="1086"/>
                </a:lnTo>
                <a:lnTo>
                  <a:pt x="132" y="1082"/>
                </a:lnTo>
                <a:lnTo>
                  <a:pt x="164" y="1074"/>
                </a:lnTo>
                <a:lnTo>
                  <a:pt x="184" y="1066"/>
                </a:lnTo>
                <a:lnTo>
                  <a:pt x="202" y="1056"/>
                </a:lnTo>
                <a:lnTo>
                  <a:pt x="222" y="1046"/>
                </a:lnTo>
                <a:lnTo>
                  <a:pt x="244" y="1030"/>
                </a:lnTo>
                <a:lnTo>
                  <a:pt x="264" y="1014"/>
                </a:lnTo>
                <a:lnTo>
                  <a:pt x="282" y="992"/>
                </a:lnTo>
                <a:lnTo>
                  <a:pt x="300" y="968"/>
                </a:lnTo>
                <a:lnTo>
                  <a:pt x="318" y="940"/>
                </a:lnTo>
                <a:lnTo>
                  <a:pt x="332" y="908"/>
                </a:lnTo>
                <a:lnTo>
                  <a:pt x="342" y="872"/>
                </a:lnTo>
                <a:lnTo>
                  <a:pt x="342" y="872"/>
                </a:lnTo>
                <a:lnTo>
                  <a:pt x="868" y="856"/>
                </a:lnTo>
                <a:lnTo>
                  <a:pt x="1102" y="848"/>
                </a:lnTo>
                <a:lnTo>
                  <a:pt x="1244" y="842"/>
                </a:lnTo>
                <a:lnTo>
                  <a:pt x="1244" y="842"/>
                </a:lnTo>
                <a:lnTo>
                  <a:pt x="1268" y="838"/>
                </a:lnTo>
                <a:lnTo>
                  <a:pt x="1290" y="832"/>
                </a:lnTo>
                <a:lnTo>
                  <a:pt x="1306" y="824"/>
                </a:lnTo>
                <a:lnTo>
                  <a:pt x="1322" y="812"/>
                </a:lnTo>
                <a:lnTo>
                  <a:pt x="1332" y="800"/>
                </a:lnTo>
                <a:lnTo>
                  <a:pt x="1342" y="788"/>
                </a:lnTo>
                <a:lnTo>
                  <a:pt x="1350" y="774"/>
                </a:lnTo>
                <a:lnTo>
                  <a:pt x="1356" y="760"/>
                </a:lnTo>
                <a:lnTo>
                  <a:pt x="1358" y="746"/>
                </a:lnTo>
                <a:lnTo>
                  <a:pt x="1362" y="732"/>
                </a:lnTo>
                <a:lnTo>
                  <a:pt x="1364" y="708"/>
                </a:lnTo>
                <a:lnTo>
                  <a:pt x="1362" y="692"/>
                </a:lnTo>
                <a:lnTo>
                  <a:pt x="1362" y="686"/>
                </a:lnTo>
                <a:lnTo>
                  <a:pt x="1362" y="686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72516" y="1830030"/>
            <a:ext cx="308772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4400" b="1" dirty="0" smtClean="0">
                <a:solidFill>
                  <a:srgbClr val="FF0000"/>
                </a:solidFill>
                <a:latin typeface="Cordia New" panose="020B0304020202020204" pitchFamily="34" charset="-34"/>
              </a:rPr>
              <a:t>Click </a:t>
            </a:r>
            <a:r>
              <a:rPr lang="th-TH" altLang="en-US" b="1" dirty="0" smtClean="0">
                <a:latin typeface="Cordia New" panose="020B0304020202020204" pitchFamily="34" charset="-34"/>
              </a:rPr>
              <a:t>ที่นี่ 4 ครั้ง</a:t>
            </a:r>
            <a:r>
              <a:rPr lang="th-TH" altLang="en-US" b="1" dirty="0">
                <a:latin typeface="Cordia New" panose="020B0304020202020204" pitchFamily="34" charset="-34"/>
              </a:rPr>
              <a:t>เพื่อดูขั้นตอน</a:t>
            </a:r>
            <a:r>
              <a:rPr lang="th-TH" altLang="en-US" b="1" dirty="0" smtClean="0">
                <a:latin typeface="Cordia New" panose="020B0304020202020204" pitchFamily="34" charset="-34"/>
              </a:rPr>
              <a:t>การความรู้</a:t>
            </a:r>
            <a:r>
              <a:rPr lang="th-TH" altLang="en-US" b="1" dirty="0">
                <a:latin typeface="Cordia New" panose="020B0304020202020204" pitchFamily="34" charset="-34"/>
              </a:rPr>
              <a:t>ด้วยตัวเอง</a:t>
            </a:r>
            <a:endParaRPr lang="th-TH" altLang="en-US" b="1" dirty="0" smtClean="0">
              <a:latin typeface="Cordia New" panose="020B0304020202020204" pitchFamily="34" charset="-34"/>
            </a:endParaRPr>
          </a:p>
          <a:p>
            <a:endParaRPr lang="th-TH" b="1" dirty="0"/>
          </a:p>
        </p:txBody>
      </p:sp>
      <p:sp>
        <p:nvSpPr>
          <p:cNvPr id="25" name="Action Button: Forward or Next 24">
            <a:hlinkClick r:id="" action="ppaction://hlinkshowjump?jump=previousslide" highlightClick="1"/>
          </p:cNvPr>
          <p:cNvSpPr/>
          <p:nvPr/>
        </p:nvSpPr>
        <p:spPr>
          <a:xfrm flipH="1">
            <a:off x="697413" y="5795036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56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167 0.00764 L 0.225 0.007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5 0.00764 L 0.35833 -0.1256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67" y="-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833 -0.12569 L 0.525 -0.4256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3" y="-1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25 -0.42569 L 0.59167 -0.2034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3" y="11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167 -0.20347 L 0.65833 -0.0034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3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5833 -0.00347 L 0.83333 -0.0034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p.5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3827455" cy="526178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dirty="0"/>
              <a:t>พบที่ปรึกษาประจำศูนย์ </a:t>
            </a:r>
            <a:r>
              <a:rPr lang="en-US" dirty="0" smtClean="0"/>
              <a:t>SALC</a:t>
            </a:r>
          </a:p>
          <a:p>
            <a:r>
              <a:rPr lang="th-TH" dirty="0" smtClean="0"/>
              <a:t>ณ </a:t>
            </a:r>
            <a:r>
              <a:rPr lang="th-TH" dirty="0"/>
              <a:t>ห้อง </a:t>
            </a:r>
            <a:r>
              <a:rPr lang="en-US" dirty="0"/>
              <a:t>LNG 401 </a:t>
            </a:r>
            <a:endParaRPr lang="en-US" dirty="0" smtClean="0"/>
          </a:p>
          <a:p>
            <a:endParaRPr lang="en-US" dirty="0" smtClean="0"/>
          </a:p>
          <a:p>
            <a:r>
              <a:rPr lang="th-TH" b="1" u="sng" dirty="0" smtClean="0">
                <a:solidFill>
                  <a:srgbClr val="C00000"/>
                </a:solidFill>
              </a:rPr>
              <a:t>นัดหมาย:</a:t>
            </a:r>
            <a:endParaRPr lang="en-US" b="1" u="sng" dirty="0" smtClean="0">
              <a:solidFill>
                <a:srgbClr val="C00000"/>
              </a:solidFill>
            </a:endParaRPr>
          </a:p>
          <a:p>
            <a:r>
              <a:rPr lang="en-US" sz="2000" dirty="0" smtClean="0">
                <a:hlinkClick r:id="rId4"/>
              </a:rPr>
              <a:t>shannoy.vas@kmutt.ac.th</a:t>
            </a:r>
            <a:endParaRPr lang="th-TH" sz="2000" dirty="0" smtClean="0"/>
          </a:p>
          <a:p>
            <a:pPr marL="514350" indent="-514350">
              <a:buAutoNum type="arabicPeriod"/>
            </a:pPr>
            <a:endParaRPr lang="th-TH" dirty="0"/>
          </a:p>
        </p:txBody>
      </p:sp>
      <p:sp>
        <p:nvSpPr>
          <p:cNvPr id="8" name="Rectangle 7"/>
          <p:cNvSpPr/>
          <p:nvPr/>
        </p:nvSpPr>
        <p:spPr>
          <a:xfrm>
            <a:off x="6831071" y="1288119"/>
            <a:ext cx="3836474" cy="52617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ที่นี่เพื่อดู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tep 1:</a:t>
            </a:r>
            <a:r>
              <a:rPr lang="th-TH" dirty="0" smtClean="0">
                <a:solidFill>
                  <a:schemeClr val="bg2">
                    <a:lumMod val="25000"/>
                  </a:schemeClr>
                </a:solidFill>
              </a:rPr>
              <a:t> ขั้นตอน</a:t>
            </a:r>
            <a:r>
              <a:rPr lang="th-TH" dirty="0">
                <a:solidFill>
                  <a:schemeClr val="bg2">
                    <a:lumMod val="25000"/>
                  </a:schemeClr>
                </a:solidFill>
              </a:rPr>
              <a:t>นัดหมาย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608531" y="2048881"/>
            <a:ext cx="4250670" cy="3283643"/>
          </a:xfrm>
          <a:prstGeom prst="rect">
            <a:avLst/>
          </a:prstGeom>
        </p:spPr>
      </p:pic>
      <p:grpSp>
        <p:nvGrpSpPr>
          <p:cNvPr id="28" name="Groupe 4"/>
          <p:cNvGrpSpPr/>
          <p:nvPr/>
        </p:nvGrpSpPr>
        <p:grpSpPr>
          <a:xfrm>
            <a:off x="1719254" y="701647"/>
            <a:ext cx="2298700" cy="1908175"/>
            <a:chOff x="1846263" y="112713"/>
            <a:chExt cx="2298700" cy="1908175"/>
          </a:xfrm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200">
                <a:solidFill>
                  <a:prstClr val="black"/>
                </a:solidFill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200">
                <a:solidFill>
                  <a:prstClr val="black"/>
                </a:solidFill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2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2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181497" y="1201783"/>
            <a:ext cx="15874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Rage Italic" panose="03070502040507070304" pitchFamily="66" charset="0"/>
              </a:rPr>
              <a:t>Making</a:t>
            </a:r>
          </a:p>
          <a:p>
            <a:r>
              <a:rPr lang="en-US" sz="2200" dirty="0" smtClean="0">
                <a:latin typeface="Rage Italic" panose="03070502040507070304" pitchFamily="66" charset="0"/>
              </a:rPr>
              <a:t>Appointment</a:t>
            </a:r>
            <a:endParaRPr lang="th-TH" sz="2200" dirty="0">
              <a:latin typeface="Rage Italic" panose="03070502040507070304" pitchFamily="66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7090" y="2698916"/>
            <a:ext cx="3267661" cy="2440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1436752" y="5300131"/>
            <a:ext cx="3992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bg1"/>
                </a:solidFill>
              </a:rPr>
              <a:t>SALC Counsellor</a:t>
            </a:r>
          </a:p>
          <a:p>
            <a:pPr algn="r"/>
            <a:r>
              <a:rPr lang="th-TH" sz="1800" dirty="0">
                <a:solidFill>
                  <a:schemeClr val="bg1"/>
                </a:solidFill>
              </a:rPr>
              <a:t>ที่</a:t>
            </a:r>
            <a:r>
              <a:rPr lang="th-TH" sz="1800" dirty="0" smtClean="0">
                <a:solidFill>
                  <a:schemeClr val="bg1"/>
                </a:solidFill>
              </a:rPr>
              <a:t>ปรึกษา</a:t>
            </a:r>
          </a:p>
          <a:p>
            <a:pPr algn="r"/>
            <a:r>
              <a:rPr lang="th-TH" sz="1800" dirty="0" smtClean="0">
                <a:solidFill>
                  <a:schemeClr val="bg1"/>
                </a:solidFill>
              </a:rPr>
              <a:t>ประจำ</a:t>
            </a:r>
            <a:r>
              <a:rPr lang="th-TH" sz="1800" dirty="0">
                <a:solidFill>
                  <a:schemeClr val="bg1"/>
                </a:solidFill>
              </a:rPr>
              <a:t>ศูนย์การเรียนรู้แบบพึ่งตนเอง คณะศิลปศาสตร์ มจธ. </a:t>
            </a: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577978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p.3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3827455" cy="526178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b="1" dirty="0" smtClean="0">
                <a:solidFill>
                  <a:schemeClr val="accent2"/>
                </a:solidFill>
              </a:rPr>
              <a:t>พบที่ปรึกษาตามกำหนดนัดหมายเพื่อ........</a:t>
            </a:r>
          </a:p>
          <a:p>
            <a:endParaRPr lang="th-TH" dirty="0"/>
          </a:p>
          <a:p>
            <a:pPr marL="514350" indent="-514350">
              <a:buAutoNum type="arabicPeriod"/>
            </a:pPr>
            <a:r>
              <a:rPr lang="th-TH" dirty="0" smtClean="0"/>
              <a:t>ทำความเข้าใจเกี่ยวกับวิธีการเรียนรู้ด้วยตัวเอง </a:t>
            </a:r>
            <a:r>
              <a:rPr lang="en-US" dirty="0" smtClean="0"/>
              <a:t>(self-study)</a:t>
            </a:r>
          </a:p>
          <a:p>
            <a:pPr marL="514350" indent="-514350">
              <a:buAutoNum type="arabicPeriod"/>
            </a:pPr>
            <a:r>
              <a:rPr lang="th-TH" dirty="0" smtClean="0"/>
              <a:t>วางแผน</a:t>
            </a:r>
            <a:r>
              <a:rPr lang="th-TH" dirty="0"/>
              <a:t>การ</a:t>
            </a:r>
            <a:r>
              <a:rPr lang="th-TH" dirty="0" smtClean="0"/>
              <a:t>เรียนรู้</a:t>
            </a:r>
            <a:endParaRPr lang="th-TH" dirty="0"/>
          </a:p>
          <a:p>
            <a:r>
              <a:rPr lang="en-US" dirty="0" smtClean="0"/>
              <a:t>3.   </a:t>
            </a:r>
            <a:r>
              <a:rPr lang="th-TH" dirty="0" smtClean="0"/>
              <a:t>กำหนดวัน</a:t>
            </a:r>
            <a:r>
              <a:rPr lang="th-TH" dirty="0"/>
              <a:t>เวลาปรึกษาเพื่อ</a:t>
            </a:r>
            <a:br>
              <a:rPr lang="th-TH" dirty="0"/>
            </a:br>
            <a:r>
              <a:rPr lang="th-TH" dirty="0"/>
              <a:t>        จัดการกับสิ่งที่</a:t>
            </a:r>
            <a:r>
              <a:rPr lang="th-TH" dirty="0" smtClean="0"/>
              <a:t>สงสัยหลัง</a:t>
            </a:r>
            <a:br>
              <a:rPr lang="th-TH" dirty="0" smtClean="0"/>
            </a:br>
            <a:r>
              <a:rPr lang="th-TH" dirty="0" smtClean="0"/>
              <a:t>        ทำการศึกษาด้วยตัวเอง</a:t>
            </a:r>
            <a:endParaRPr lang="th-TH" dirty="0"/>
          </a:p>
        </p:txBody>
      </p:sp>
      <p:sp>
        <p:nvSpPr>
          <p:cNvPr id="8" name="Rectangle 7"/>
          <p:cNvSpPr/>
          <p:nvPr/>
        </p:nvSpPr>
        <p:spPr>
          <a:xfrm>
            <a:off x="6828103" y="1316797"/>
            <a:ext cx="3836474" cy="52617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ที่นี่เพื่อดู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Step 2:</a:t>
            </a:r>
            <a:r>
              <a:rPr lang="th-TH" dirty="0" smtClean="0">
                <a:solidFill>
                  <a:schemeClr val="bg2">
                    <a:lumMod val="25000"/>
                  </a:schemeClr>
                </a:solidFill>
              </a:rPr>
              <a:t> วางแผนการเรียนรู้</a:t>
            </a:r>
          </a:p>
          <a:p>
            <a:pPr algn="ctr"/>
            <a:endParaRPr lang="th-TH" dirty="0">
              <a:solidFill>
                <a:srgbClr val="FF0000"/>
              </a:solidFill>
            </a:endParaRPr>
          </a:p>
        </p:txBody>
      </p:sp>
      <p:sp>
        <p:nvSpPr>
          <p:cNvPr id="14" name="Action Button: Forward or Next 13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69" y="2205837"/>
            <a:ext cx="4725750" cy="295359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704774" y="4313076"/>
            <a:ext cx="2158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Rage Italic" panose="03070502040507070304" pitchFamily="66" charset="0"/>
              </a:rPr>
              <a:t>Planning</a:t>
            </a:r>
            <a:endParaRPr lang="th-TH" sz="3600" dirty="0">
              <a:latin typeface="Rage Italic" panose="030705020405070703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3288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p.6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3827455" cy="526178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th-TH" altLang="en-US" sz="2400" dirty="0" smtClean="0">
                <a:latin typeface="Cordia New" panose="020B0304020202020204" pitchFamily="34" charset="-34"/>
              </a:rPr>
              <a:t>  ศึกษา </a:t>
            </a:r>
            <a:r>
              <a:rPr lang="th-TH" altLang="en-US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การแนะนำตัวเอง</a:t>
            </a:r>
            <a:r>
              <a:rPr lang="en-US" altLang="en-US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en-US" sz="2400" dirty="0">
                <a:latin typeface="Cordia New" panose="020B0304020202020204" pitchFamily="34" charset="-34"/>
              </a:rPr>
              <a:t>จาก </a:t>
            </a: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link 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ต่างๆ</a:t>
            </a:r>
            <a:br>
              <a:rPr lang="th-TH" altLang="en-US" sz="2400" dirty="0" smtClean="0">
                <a:latin typeface="Cordia New" panose="020B0304020202020204" pitchFamily="34" charset="-34"/>
              </a:rPr>
            </a:br>
            <a:r>
              <a:rPr lang="th-TH" altLang="en-US" sz="2400" dirty="0" smtClean="0">
                <a:latin typeface="Cordia New" panose="020B0304020202020204" pitchFamily="34" charset="-34"/>
              </a:rPr>
              <a:t>     </a:t>
            </a:r>
            <a:r>
              <a:rPr lang="th-TH" altLang="en-US" sz="2400" dirty="0">
                <a:latin typeface="Cordia New" panose="020B0304020202020204" pitchFamily="34" charset="-34"/>
              </a:rPr>
              <a:t>ท้ายสื่อนี้ 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โดยเริ่มจากการ</a:t>
            </a:r>
            <a:r>
              <a:rPr lang="th-TH" altLang="en-US" sz="2400" dirty="0" err="1" smtClean="0">
                <a:latin typeface="Cordia New" panose="020B0304020202020204" pitchFamily="34" charset="-34"/>
              </a:rPr>
              <a:t>สำรวจเว็ป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ต่างๆ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r>
              <a:rPr lang="th-TH" altLang="en-US" sz="2400" dirty="0" smtClean="0">
                <a:latin typeface="Cordia New" panose="020B0304020202020204" pitchFamily="34" charset="-34"/>
              </a:rPr>
              <a:t> 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    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เลือกที่ตรงกับความสนใจ หรือระดับ</a:t>
            </a:r>
            <a:br>
              <a:rPr lang="th-TH" altLang="en-US" sz="2400" dirty="0" smtClean="0">
                <a:latin typeface="Cordia New" panose="020B0304020202020204" pitchFamily="34" charset="-34"/>
              </a:rPr>
            </a:br>
            <a:r>
              <a:rPr lang="th-TH" altLang="en-US" sz="2400" dirty="0" smtClean="0">
                <a:latin typeface="Cordia New" panose="020B0304020202020204" pitchFamily="34" charset="-34"/>
              </a:rPr>
              <a:t>     ความสามารถของ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ตัวเอง</a:t>
            </a:r>
            <a:endParaRPr lang="th-TH" altLang="en-US" sz="2400" dirty="0" smtClean="0">
              <a:latin typeface="Cordia New" panose="020B0304020202020204" pitchFamily="34" charset="-34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th-TH" altLang="en-US" sz="2400" dirty="0" smtClean="0">
                <a:latin typeface="Cordia New" panose="020B0304020202020204" pitchFamily="34" charset="-34"/>
              </a:rPr>
              <a:t>  ทำ</a:t>
            </a:r>
            <a:r>
              <a:rPr lang="th-TH" altLang="en-US" sz="2400" dirty="0">
                <a:latin typeface="Cordia New" panose="020B0304020202020204" pitchFamily="34" charset="-34"/>
              </a:rPr>
              <a:t>ความ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เข้าใจ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เนื้อหา</a:t>
            </a:r>
            <a:r>
              <a:rPr lang="th-TH" altLang="en-US" sz="2400" dirty="0" err="1" smtClean="0">
                <a:latin typeface="Cordia New" panose="020B0304020202020204" pitchFamily="34" charset="-34"/>
              </a:rPr>
              <a:t>ในเว็ป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ต่างๆ</a:t>
            </a: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altLang="en-US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altLang="en-US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altLang="en-US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   (</a:t>
            </a:r>
            <a:r>
              <a:rPr lang="th-TH" altLang="en-US" sz="2400" dirty="0">
                <a:latin typeface="Cordia New" panose="020B0304020202020204" pitchFamily="34" charset="-34"/>
              </a:rPr>
              <a:t>สามารถแบ่ง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เวลา</a:t>
            </a:r>
            <a:r>
              <a:rPr lang="th-TH" altLang="en-US" sz="2400" dirty="0">
                <a:latin typeface="Cordia New" panose="020B0304020202020204" pitchFamily="34" charset="-34"/>
              </a:rPr>
              <a:t>เพื่อศึกษาเป็น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ส่วนๆ</a:t>
            </a:r>
            <a:endParaRPr lang="en-US" altLang="en-US" sz="24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en-US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เตรียมฝึกพูดโดยร่างข้อมูลองตัวเองในกระดาษหรืออุป</a:t>
            </a:r>
            <a:endParaRPr lang="th-TH" altLang="en-US" sz="24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th-TH" altLang="en-US" sz="2400" dirty="0" smtClean="0">
                <a:latin typeface="Cordia New" panose="020B0304020202020204" pitchFamily="34" charset="-34"/>
              </a:rPr>
              <a:t>  ระหว่างศึกษา จดรวบรวมคำถามหรือสิ่ง</a:t>
            </a:r>
            <a:br>
              <a:rPr lang="th-TH" altLang="en-US" sz="2400" dirty="0" smtClean="0">
                <a:latin typeface="Cordia New" panose="020B0304020202020204" pitchFamily="34" charset="-34"/>
              </a:rPr>
            </a:br>
            <a:r>
              <a:rPr lang="th-TH" altLang="en-US" sz="2400" dirty="0" smtClean="0">
                <a:latin typeface="Cordia New" panose="020B0304020202020204" pitchFamily="34" charset="-34"/>
              </a:rPr>
              <a:t>     ที่ต้องการคำแนะนำเพิ่มเติมจากที่ปรึกษา</a:t>
            </a:r>
            <a:endParaRPr lang="th-TH" altLang="en-US" sz="2400" dirty="0">
              <a:latin typeface="Cordia New" panose="020B0304020202020204" pitchFamily="34" charset="-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05367" y="-698204"/>
            <a:ext cx="3836474" cy="52617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ที่นี่เพื่อดู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Step 3:</a:t>
            </a:r>
            <a:r>
              <a:rPr lang="th-TH" dirty="0" smtClean="0">
                <a:solidFill>
                  <a:schemeClr val="bg2">
                    <a:lumMod val="25000"/>
                  </a:schemeClr>
                </a:solidFill>
              </a:rPr>
              <a:t> ค้นคว้า</a:t>
            </a:r>
            <a:r>
              <a:rPr lang="th-TH" dirty="0">
                <a:solidFill>
                  <a:schemeClr val="bg2">
                    <a:lumMod val="25000"/>
                  </a:schemeClr>
                </a:solidFill>
              </a:rPr>
              <a:t>-เข้าใจ</a:t>
            </a:r>
          </a:p>
          <a:p>
            <a:pPr algn="ctr"/>
            <a:endParaRPr lang="th-TH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5" y="2621082"/>
            <a:ext cx="3622617" cy="3622617"/>
          </a:xfrm>
          <a:prstGeom prst="rect">
            <a:avLst/>
          </a:prstGeom>
        </p:spPr>
      </p:pic>
      <p:grpSp>
        <p:nvGrpSpPr>
          <p:cNvPr id="14" name="Groupe 20"/>
          <p:cNvGrpSpPr/>
          <p:nvPr/>
        </p:nvGrpSpPr>
        <p:grpSpPr>
          <a:xfrm>
            <a:off x="2501670" y="1168095"/>
            <a:ext cx="2505075" cy="2028825"/>
            <a:chOff x="1528763" y="4779963"/>
            <a:chExt cx="2505075" cy="2028825"/>
          </a:xfrm>
        </p:grpSpPr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1528763" y="4779963"/>
              <a:ext cx="2505075" cy="2028825"/>
            </a:xfrm>
            <a:custGeom>
              <a:avLst/>
              <a:gdLst>
                <a:gd name="T0" fmla="*/ 426 w 1578"/>
                <a:gd name="T1" fmla="*/ 1272 h 1278"/>
                <a:gd name="T2" fmla="*/ 384 w 1578"/>
                <a:gd name="T3" fmla="*/ 1228 h 1278"/>
                <a:gd name="T4" fmla="*/ 380 w 1578"/>
                <a:gd name="T5" fmla="*/ 1176 h 1278"/>
                <a:gd name="T6" fmla="*/ 308 w 1578"/>
                <a:gd name="T7" fmla="*/ 1150 h 1278"/>
                <a:gd name="T8" fmla="*/ 258 w 1578"/>
                <a:gd name="T9" fmla="*/ 1082 h 1278"/>
                <a:gd name="T10" fmla="*/ 256 w 1578"/>
                <a:gd name="T11" fmla="*/ 1048 h 1278"/>
                <a:gd name="T12" fmla="*/ 278 w 1578"/>
                <a:gd name="T13" fmla="*/ 1000 h 1278"/>
                <a:gd name="T14" fmla="*/ 310 w 1578"/>
                <a:gd name="T15" fmla="*/ 972 h 1278"/>
                <a:gd name="T16" fmla="*/ 246 w 1578"/>
                <a:gd name="T17" fmla="*/ 938 h 1278"/>
                <a:gd name="T18" fmla="*/ 158 w 1578"/>
                <a:gd name="T19" fmla="*/ 830 h 1278"/>
                <a:gd name="T20" fmla="*/ 136 w 1578"/>
                <a:gd name="T21" fmla="*/ 760 h 1278"/>
                <a:gd name="T22" fmla="*/ 80 w 1578"/>
                <a:gd name="T23" fmla="*/ 718 h 1278"/>
                <a:gd name="T24" fmla="*/ 8 w 1578"/>
                <a:gd name="T25" fmla="*/ 596 h 1278"/>
                <a:gd name="T26" fmla="*/ 0 w 1578"/>
                <a:gd name="T27" fmla="*/ 526 h 1278"/>
                <a:gd name="T28" fmla="*/ 20 w 1578"/>
                <a:gd name="T29" fmla="*/ 420 h 1278"/>
                <a:gd name="T30" fmla="*/ 78 w 1578"/>
                <a:gd name="T31" fmla="*/ 336 h 1278"/>
                <a:gd name="T32" fmla="*/ 162 w 1578"/>
                <a:gd name="T33" fmla="*/ 278 h 1278"/>
                <a:gd name="T34" fmla="*/ 266 w 1578"/>
                <a:gd name="T35" fmla="*/ 256 h 1278"/>
                <a:gd name="T36" fmla="*/ 302 w 1578"/>
                <a:gd name="T37" fmla="*/ 240 h 1278"/>
                <a:gd name="T38" fmla="*/ 360 w 1578"/>
                <a:gd name="T39" fmla="*/ 180 h 1278"/>
                <a:gd name="T40" fmla="*/ 416 w 1578"/>
                <a:gd name="T41" fmla="*/ 148 h 1278"/>
                <a:gd name="T42" fmla="*/ 516 w 1578"/>
                <a:gd name="T43" fmla="*/ 128 h 1278"/>
                <a:gd name="T44" fmla="*/ 550 w 1578"/>
                <a:gd name="T45" fmla="*/ 116 h 1278"/>
                <a:gd name="T46" fmla="*/ 598 w 1578"/>
                <a:gd name="T47" fmla="*/ 64 h 1278"/>
                <a:gd name="T48" fmla="*/ 678 w 1578"/>
                <a:gd name="T49" fmla="*/ 20 h 1278"/>
                <a:gd name="T50" fmla="*/ 800 w 1578"/>
                <a:gd name="T51" fmla="*/ 0 h 1278"/>
                <a:gd name="T52" fmla="*/ 940 w 1578"/>
                <a:gd name="T53" fmla="*/ 28 h 1278"/>
                <a:gd name="T54" fmla="*/ 1040 w 1578"/>
                <a:gd name="T55" fmla="*/ 104 h 1278"/>
                <a:gd name="T56" fmla="*/ 1086 w 1578"/>
                <a:gd name="T57" fmla="*/ 96 h 1278"/>
                <a:gd name="T58" fmla="*/ 1152 w 1578"/>
                <a:gd name="T59" fmla="*/ 100 h 1278"/>
                <a:gd name="T60" fmla="*/ 1206 w 1578"/>
                <a:gd name="T61" fmla="*/ 122 h 1278"/>
                <a:gd name="T62" fmla="*/ 1268 w 1578"/>
                <a:gd name="T63" fmla="*/ 174 h 1278"/>
                <a:gd name="T64" fmla="*/ 1300 w 1578"/>
                <a:gd name="T65" fmla="*/ 208 h 1278"/>
                <a:gd name="T66" fmla="*/ 1380 w 1578"/>
                <a:gd name="T67" fmla="*/ 220 h 1278"/>
                <a:gd name="T68" fmla="*/ 1470 w 1578"/>
                <a:gd name="T69" fmla="*/ 270 h 1278"/>
                <a:gd name="T70" fmla="*/ 1536 w 1578"/>
                <a:gd name="T71" fmla="*/ 350 h 1278"/>
                <a:gd name="T72" fmla="*/ 1566 w 1578"/>
                <a:gd name="T73" fmla="*/ 450 h 1278"/>
                <a:gd name="T74" fmla="*/ 1564 w 1578"/>
                <a:gd name="T75" fmla="*/ 514 h 1278"/>
                <a:gd name="T76" fmla="*/ 1544 w 1578"/>
                <a:gd name="T77" fmla="*/ 586 h 1278"/>
                <a:gd name="T78" fmla="*/ 1540 w 1578"/>
                <a:gd name="T79" fmla="*/ 632 h 1278"/>
                <a:gd name="T80" fmla="*/ 1566 w 1578"/>
                <a:gd name="T81" fmla="*/ 676 h 1278"/>
                <a:gd name="T82" fmla="*/ 1578 w 1578"/>
                <a:gd name="T83" fmla="*/ 756 h 1278"/>
                <a:gd name="T84" fmla="*/ 1556 w 1578"/>
                <a:gd name="T85" fmla="*/ 834 h 1278"/>
                <a:gd name="T86" fmla="*/ 1506 w 1578"/>
                <a:gd name="T87" fmla="*/ 902 h 1278"/>
                <a:gd name="T88" fmla="*/ 1428 w 1578"/>
                <a:gd name="T89" fmla="*/ 950 h 1278"/>
                <a:gd name="T90" fmla="*/ 1352 w 1578"/>
                <a:gd name="T91" fmla="*/ 970 h 1278"/>
                <a:gd name="T92" fmla="*/ 1290 w 1578"/>
                <a:gd name="T93" fmla="*/ 968 h 1278"/>
                <a:gd name="T94" fmla="*/ 1244 w 1578"/>
                <a:gd name="T95" fmla="*/ 1004 h 1278"/>
                <a:gd name="T96" fmla="*/ 1166 w 1578"/>
                <a:gd name="T97" fmla="*/ 1026 h 1278"/>
                <a:gd name="T98" fmla="*/ 1100 w 1578"/>
                <a:gd name="T99" fmla="*/ 1064 h 1278"/>
                <a:gd name="T100" fmla="*/ 984 w 1578"/>
                <a:gd name="T101" fmla="*/ 1108 h 1278"/>
                <a:gd name="T102" fmla="*/ 890 w 1578"/>
                <a:gd name="T103" fmla="*/ 1114 h 1278"/>
                <a:gd name="T104" fmla="*/ 794 w 1578"/>
                <a:gd name="T105" fmla="*/ 1094 h 1278"/>
                <a:gd name="T106" fmla="*/ 732 w 1578"/>
                <a:gd name="T107" fmla="*/ 1062 h 1278"/>
                <a:gd name="T108" fmla="*/ 656 w 1578"/>
                <a:gd name="T109" fmla="*/ 1084 h 1278"/>
                <a:gd name="T110" fmla="*/ 576 w 1578"/>
                <a:gd name="T111" fmla="*/ 1074 h 1278"/>
                <a:gd name="T112" fmla="*/ 560 w 1578"/>
                <a:gd name="T113" fmla="*/ 1090 h 1278"/>
                <a:gd name="T114" fmla="*/ 520 w 1578"/>
                <a:gd name="T115" fmla="*/ 1144 h 1278"/>
                <a:gd name="T116" fmla="*/ 538 w 1578"/>
                <a:gd name="T117" fmla="*/ 1194 h 1278"/>
                <a:gd name="T118" fmla="*/ 524 w 1578"/>
                <a:gd name="T119" fmla="*/ 1242 h 1278"/>
                <a:gd name="T120" fmla="*/ 474 w 1578"/>
                <a:gd name="T121" fmla="*/ 1276 h 1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78" h="1278">
                  <a:moveTo>
                    <a:pt x="458" y="1278"/>
                  </a:moveTo>
                  <a:lnTo>
                    <a:pt x="458" y="1278"/>
                  </a:lnTo>
                  <a:lnTo>
                    <a:pt x="442" y="1276"/>
                  </a:lnTo>
                  <a:lnTo>
                    <a:pt x="426" y="1272"/>
                  </a:lnTo>
                  <a:lnTo>
                    <a:pt x="414" y="1264"/>
                  </a:lnTo>
                  <a:lnTo>
                    <a:pt x="402" y="1254"/>
                  </a:lnTo>
                  <a:lnTo>
                    <a:pt x="392" y="1242"/>
                  </a:lnTo>
                  <a:lnTo>
                    <a:pt x="384" y="1228"/>
                  </a:lnTo>
                  <a:lnTo>
                    <a:pt x="380" y="1212"/>
                  </a:lnTo>
                  <a:lnTo>
                    <a:pt x="378" y="1194"/>
                  </a:lnTo>
                  <a:lnTo>
                    <a:pt x="378" y="1194"/>
                  </a:lnTo>
                  <a:lnTo>
                    <a:pt x="380" y="1176"/>
                  </a:lnTo>
                  <a:lnTo>
                    <a:pt x="380" y="1176"/>
                  </a:lnTo>
                  <a:lnTo>
                    <a:pt x="354" y="1172"/>
                  </a:lnTo>
                  <a:lnTo>
                    <a:pt x="330" y="1162"/>
                  </a:lnTo>
                  <a:lnTo>
                    <a:pt x="308" y="1150"/>
                  </a:lnTo>
                  <a:lnTo>
                    <a:pt x="290" y="1136"/>
                  </a:lnTo>
                  <a:lnTo>
                    <a:pt x="276" y="1120"/>
                  </a:lnTo>
                  <a:lnTo>
                    <a:pt x="264" y="1102"/>
                  </a:lnTo>
                  <a:lnTo>
                    <a:pt x="258" y="1082"/>
                  </a:lnTo>
                  <a:lnTo>
                    <a:pt x="256" y="1072"/>
                  </a:lnTo>
                  <a:lnTo>
                    <a:pt x="256" y="1062"/>
                  </a:lnTo>
                  <a:lnTo>
                    <a:pt x="256" y="1062"/>
                  </a:lnTo>
                  <a:lnTo>
                    <a:pt x="256" y="1048"/>
                  </a:lnTo>
                  <a:lnTo>
                    <a:pt x="258" y="1036"/>
                  </a:lnTo>
                  <a:lnTo>
                    <a:pt x="264" y="1024"/>
                  </a:lnTo>
                  <a:lnTo>
                    <a:pt x="270" y="1012"/>
                  </a:lnTo>
                  <a:lnTo>
                    <a:pt x="278" y="1000"/>
                  </a:lnTo>
                  <a:lnTo>
                    <a:pt x="286" y="990"/>
                  </a:lnTo>
                  <a:lnTo>
                    <a:pt x="298" y="980"/>
                  </a:lnTo>
                  <a:lnTo>
                    <a:pt x="310" y="972"/>
                  </a:lnTo>
                  <a:lnTo>
                    <a:pt x="310" y="972"/>
                  </a:lnTo>
                  <a:lnTo>
                    <a:pt x="294" y="964"/>
                  </a:lnTo>
                  <a:lnTo>
                    <a:pt x="278" y="956"/>
                  </a:lnTo>
                  <a:lnTo>
                    <a:pt x="262" y="948"/>
                  </a:lnTo>
                  <a:lnTo>
                    <a:pt x="246" y="938"/>
                  </a:lnTo>
                  <a:lnTo>
                    <a:pt x="220" y="916"/>
                  </a:lnTo>
                  <a:lnTo>
                    <a:pt x="194" y="890"/>
                  </a:lnTo>
                  <a:lnTo>
                    <a:pt x="174" y="862"/>
                  </a:lnTo>
                  <a:lnTo>
                    <a:pt x="158" y="830"/>
                  </a:lnTo>
                  <a:lnTo>
                    <a:pt x="150" y="814"/>
                  </a:lnTo>
                  <a:lnTo>
                    <a:pt x="144" y="796"/>
                  </a:lnTo>
                  <a:lnTo>
                    <a:pt x="140" y="778"/>
                  </a:lnTo>
                  <a:lnTo>
                    <a:pt x="136" y="760"/>
                  </a:lnTo>
                  <a:lnTo>
                    <a:pt x="136" y="760"/>
                  </a:lnTo>
                  <a:lnTo>
                    <a:pt x="120" y="752"/>
                  </a:lnTo>
                  <a:lnTo>
                    <a:pt x="106" y="742"/>
                  </a:lnTo>
                  <a:lnTo>
                    <a:pt x="80" y="718"/>
                  </a:lnTo>
                  <a:lnTo>
                    <a:pt x="56" y="692"/>
                  </a:lnTo>
                  <a:lnTo>
                    <a:pt x="36" y="662"/>
                  </a:lnTo>
                  <a:lnTo>
                    <a:pt x="20" y="630"/>
                  </a:lnTo>
                  <a:lnTo>
                    <a:pt x="8" y="596"/>
                  </a:lnTo>
                  <a:lnTo>
                    <a:pt x="2" y="562"/>
                  </a:lnTo>
                  <a:lnTo>
                    <a:pt x="0" y="544"/>
                  </a:lnTo>
                  <a:lnTo>
                    <a:pt x="0" y="526"/>
                  </a:lnTo>
                  <a:lnTo>
                    <a:pt x="0" y="526"/>
                  </a:lnTo>
                  <a:lnTo>
                    <a:pt x="0" y="498"/>
                  </a:lnTo>
                  <a:lnTo>
                    <a:pt x="4" y="472"/>
                  </a:lnTo>
                  <a:lnTo>
                    <a:pt x="12" y="446"/>
                  </a:lnTo>
                  <a:lnTo>
                    <a:pt x="20" y="420"/>
                  </a:lnTo>
                  <a:lnTo>
                    <a:pt x="32" y="398"/>
                  </a:lnTo>
                  <a:lnTo>
                    <a:pt x="44" y="376"/>
                  </a:lnTo>
                  <a:lnTo>
                    <a:pt x="60" y="354"/>
                  </a:lnTo>
                  <a:lnTo>
                    <a:pt x="78" y="336"/>
                  </a:lnTo>
                  <a:lnTo>
                    <a:pt x="96" y="318"/>
                  </a:lnTo>
                  <a:lnTo>
                    <a:pt x="118" y="302"/>
                  </a:lnTo>
                  <a:lnTo>
                    <a:pt x="140" y="288"/>
                  </a:lnTo>
                  <a:lnTo>
                    <a:pt x="162" y="278"/>
                  </a:lnTo>
                  <a:lnTo>
                    <a:pt x="186" y="268"/>
                  </a:lnTo>
                  <a:lnTo>
                    <a:pt x="212" y="262"/>
                  </a:lnTo>
                  <a:lnTo>
                    <a:pt x="238" y="258"/>
                  </a:lnTo>
                  <a:lnTo>
                    <a:pt x="266" y="256"/>
                  </a:lnTo>
                  <a:lnTo>
                    <a:pt x="266" y="256"/>
                  </a:lnTo>
                  <a:lnTo>
                    <a:pt x="292" y="258"/>
                  </a:lnTo>
                  <a:lnTo>
                    <a:pt x="292" y="258"/>
                  </a:lnTo>
                  <a:lnTo>
                    <a:pt x="302" y="240"/>
                  </a:lnTo>
                  <a:lnTo>
                    <a:pt x="314" y="224"/>
                  </a:lnTo>
                  <a:lnTo>
                    <a:pt x="328" y="208"/>
                  </a:lnTo>
                  <a:lnTo>
                    <a:pt x="344" y="194"/>
                  </a:lnTo>
                  <a:lnTo>
                    <a:pt x="360" y="180"/>
                  </a:lnTo>
                  <a:lnTo>
                    <a:pt x="378" y="168"/>
                  </a:lnTo>
                  <a:lnTo>
                    <a:pt x="396" y="158"/>
                  </a:lnTo>
                  <a:lnTo>
                    <a:pt x="416" y="148"/>
                  </a:lnTo>
                  <a:lnTo>
                    <a:pt x="416" y="148"/>
                  </a:lnTo>
                  <a:lnTo>
                    <a:pt x="440" y="140"/>
                  </a:lnTo>
                  <a:lnTo>
                    <a:pt x="466" y="134"/>
                  </a:lnTo>
                  <a:lnTo>
                    <a:pt x="492" y="130"/>
                  </a:lnTo>
                  <a:lnTo>
                    <a:pt x="516" y="128"/>
                  </a:lnTo>
                  <a:lnTo>
                    <a:pt x="516" y="128"/>
                  </a:lnTo>
                  <a:lnTo>
                    <a:pt x="542" y="130"/>
                  </a:lnTo>
                  <a:lnTo>
                    <a:pt x="542" y="130"/>
                  </a:lnTo>
                  <a:lnTo>
                    <a:pt x="550" y="116"/>
                  </a:lnTo>
                  <a:lnTo>
                    <a:pt x="560" y="102"/>
                  </a:lnTo>
                  <a:lnTo>
                    <a:pt x="572" y="88"/>
                  </a:lnTo>
                  <a:lnTo>
                    <a:pt x="584" y="76"/>
                  </a:lnTo>
                  <a:lnTo>
                    <a:pt x="598" y="64"/>
                  </a:lnTo>
                  <a:lnTo>
                    <a:pt x="612" y="54"/>
                  </a:lnTo>
                  <a:lnTo>
                    <a:pt x="628" y="44"/>
                  </a:lnTo>
                  <a:lnTo>
                    <a:pt x="644" y="36"/>
                  </a:lnTo>
                  <a:lnTo>
                    <a:pt x="678" y="20"/>
                  </a:lnTo>
                  <a:lnTo>
                    <a:pt x="716" y="10"/>
                  </a:lnTo>
                  <a:lnTo>
                    <a:pt x="758" y="2"/>
                  </a:lnTo>
                  <a:lnTo>
                    <a:pt x="800" y="0"/>
                  </a:lnTo>
                  <a:lnTo>
                    <a:pt x="800" y="0"/>
                  </a:lnTo>
                  <a:lnTo>
                    <a:pt x="836" y="2"/>
                  </a:lnTo>
                  <a:lnTo>
                    <a:pt x="872" y="8"/>
                  </a:lnTo>
                  <a:lnTo>
                    <a:pt x="906" y="16"/>
                  </a:lnTo>
                  <a:lnTo>
                    <a:pt x="940" y="28"/>
                  </a:lnTo>
                  <a:lnTo>
                    <a:pt x="970" y="44"/>
                  </a:lnTo>
                  <a:lnTo>
                    <a:pt x="996" y="60"/>
                  </a:lnTo>
                  <a:lnTo>
                    <a:pt x="1020" y="82"/>
                  </a:lnTo>
                  <a:lnTo>
                    <a:pt x="1040" y="104"/>
                  </a:lnTo>
                  <a:lnTo>
                    <a:pt x="1040" y="104"/>
                  </a:lnTo>
                  <a:lnTo>
                    <a:pt x="1056" y="100"/>
                  </a:lnTo>
                  <a:lnTo>
                    <a:pt x="1070" y="96"/>
                  </a:lnTo>
                  <a:lnTo>
                    <a:pt x="1086" y="96"/>
                  </a:lnTo>
                  <a:lnTo>
                    <a:pt x="1102" y="94"/>
                  </a:lnTo>
                  <a:lnTo>
                    <a:pt x="1118" y="96"/>
                  </a:lnTo>
                  <a:lnTo>
                    <a:pt x="1136" y="96"/>
                  </a:lnTo>
                  <a:lnTo>
                    <a:pt x="1152" y="100"/>
                  </a:lnTo>
                  <a:lnTo>
                    <a:pt x="1166" y="104"/>
                  </a:lnTo>
                  <a:lnTo>
                    <a:pt x="1166" y="104"/>
                  </a:lnTo>
                  <a:lnTo>
                    <a:pt x="1186" y="112"/>
                  </a:lnTo>
                  <a:lnTo>
                    <a:pt x="1206" y="122"/>
                  </a:lnTo>
                  <a:lnTo>
                    <a:pt x="1224" y="132"/>
                  </a:lnTo>
                  <a:lnTo>
                    <a:pt x="1240" y="144"/>
                  </a:lnTo>
                  <a:lnTo>
                    <a:pt x="1254" y="158"/>
                  </a:lnTo>
                  <a:lnTo>
                    <a:pt x="1268" y="174"/>
                  </a:lnTo>
                  <a:lnTo>
                    <a:pt x="1278" y="190"/>
                  </a:lnTo>
                  <a:lnTo>
                    <a:pt x="1288" y="208"/>
                  </a:lnTo>
                  <a:lnTo>
                    <a:pt x="1288" y="208"/>
                  </a:lnTo>
                  <a:lnTo>
                    <a:pt x="1300" y="208"/>
                  </a:lnTo>
                  <a:lnTo>
                    <a:pt x="1300" y="208"/>
                  </a:lnTo>
                  <a:lnTo>
                    <a:pt x="1328" y="210"/>
                  </a:lnTo>
                  <a:lnTo>
                    <a:pt x="1354" y="214"/>
                  </a:lnTo>
                  <a:lnTo>
                    <a:pt x="1380" y="220"/>
                  </a:lnTo>
                  <a:lnTo>
                    <a:pt x="1404" y="230"/>
                  </a:lnTo>
                  <a:lnTo>
                    <a:pt x="1428" y="240"/>
                  </a:lnTo>
                  <a:lnTo>
                    <a:pt x="1450" y="254"/>
                  </a:lnTo>
                  <a:lnTo>
                    <a:pt x="1470" y="270"/>
                  </a:lnTo>
                  <a:lnTo>
                    <a:pt x="1490" y="288"/>
                  </a:lnTo>
                  <a:lnTo>
                    <a:pt x="1506" y="306"/>
                  </a:lnTo>
                  <a:lnTo>
                    <a:pt x="1522" y="328"/>
                  </a:lnTo>
                  <a:lnTo>
                    <a:pt x="1536" y="350"/>
                  </a:lnTo>
                  <a:lnTo>
                    <a:pt x="1546" y="372"/>
                  </a:lnTo>
                  <a:lnTo>
                    <a:pt x="1556" y="398"/>
                  </a:lnTo>
                  <a:lnTo>
                    <a:pt x="1562" y="424"/>
                  </a:lnTo>
                  <a:lnTo>
                    <a:pt x="1566" y="450"/>
                  </a:lnTo>
                  <a:lnTo>
                    <a:pt x="1568" y="478"/>
                  </a:lnTo>
                  <a:lnTo>
                    <a:pt x="1568" y="478"/>
                  </a:lnTo>
                  <a:lnTo>
                    <a:pt x="1566" y="496"/>
                  </a:lnTo>
                  <a:lnTo>
                    <a:pt x="1564" y="514"/>
                  </a:lnTo>
                  <a:lnTo>
                    <a:pt x="1562" y="534"/>
                  </a:lnTo>
                  <a:lnTo>
                    <a:pt x="1558" y="552"/>
                  </a:lnTo>
                  <a:lnTo>
                    <a:pt x="1552" y="570"/>
                  </a:lnTo>
                  <a:lnTo>
                    <a:pt x="1544" y="586"/>
                  </a:lnTo>
                  <a:lnTo>
                    <a:pt x="1536" y="604"/>
                  </a:lnTo>
                  <a:lnTo>
                    <a:pt x="1528" y="620"/>
                  </a:lnTo>
                  <a:lnTo>
                    <a:pt x="1528" y="620"/>
                  </a:lnTo>
                  <a:lnTo>
                    <a:pt x="1540" y="632"/>
                  </a:lnTo>
                  <a:lnTo>
                    <a:pt x="1550" y="646"/>
                  </a:lnTo>
                  <a:lnTo>
                    <a:pt x="1558" y="662"/>
                  </a:lnTo>
                  <a:lnTo>
                    <a:pt x="1566" y="676"/>
                  </a:lnTo>
                  <a:lnTo>
                    <a:pt x="1566" y="676"/>
                  </a:lnTo>
                  <a:lnTo>
                    <a:pt x="1572" y="696"/>
                  </a:lnTo>
                  <a:lnTo>
                    <a:pt x="1576" y="716"/>
                  </a:lnTo>
                  <a:lnTo>
                    <a:pt x="1578" y="736"/>
                  </a:lnTo>
                  <a:lnTo>
                    <a:pt x="1578" y="756"/>
                  </a:lnTo>
                  <a:lnTo>
                    <a:pt x="1576" y="776"/>
                  </a:lnTo>
                  <a:lnTo>
                    <a:pt x="1572" y="796"/>
                  </a:lnTo>
                  <a:lnTo>
                    <a:pt x="1566" y="814"/>
                  </a:lnTo>
                  <a:lnTo>
                    <a:pt x="1556" y="834"/>
                  </a:lnTo>
                  <a:lnTo>
                    <a:pt x="1546" y="852"/>
                  </a:lnTo>
                  <a:lnTo>
                    <a:pt x="1534" y="870"/>
                  </a:lnTo>
                  <a:lnTo>
                    <a:pt x="1520" y="886"/>
                  </a:lnTo>
                  <a:lnTo>
                    <a:pt x="1506" y="902"/>
                  </a:lnTo>
                  <a:lnTo>
                    <a:pt x="1488" y="916"/>
                  </a:lnTo>
                  <a:lnTo>
                    <a:pt x="1470" y="928"/>
                  </a:lnTo>
                  <a:lnTo>
                    <a:pt x="1450" y="940"/>
                  </a:lnTo>
                  <a:lnTo>
                    <a:pt x="1428" y="950"/>
                  </a:lnTo>
                  <a:lnTo>
                    <a:pt x="1428" y="950"/>
                  </a:lnTo>
                  <a:lnTo>
                    <a:pt x="1404" y="960"/>
                  </a:lnTo>
                  <a:lnTo>
                    <a:pt x="1378" y="966"/>
                  </a:lnTo>
                  <a:lnTo>
                    <a:pt x="1352" y="970"/>
                  </a:lnTo>
                  <a:lnTo>
                    <a:pt x="1328" y="970"/>
                  </a:lnTo>
                  <a:lnTo>
                    <a:pt x="1328" y="970"/>
                  </a:lnTo>
                  <a:lnTo>
                    <a:pt x="1308" y="970"/>
                  </a:lnTo>
                  <a:lnTo>
                    <a:pt x="1290" y="968"/>
                  </a:lnTo>
                  <a:lnTo>
                    <a:pt x="1290" y="968"/>
                  </a:lnTo>
                  <a:lnTo>
                    <a:pt x="1276" y="982"/>
                  </a:lnTo>
                  <a:lnTo>
                    <a:pt x="1260" y="994"/>
                  </a:lnTo>
                  <a:lnTo>
                    <a:pt x="1244" y="1004"/>
                  </a:lnTo>
                  <a:lnTo>
                    <a:pt x="1226" y="1012"/>
                  </a:lnTo>
                  <a:lnTo>
                    <a:pt x="1206" y="1018"/>
                  </a:lnTo>
                  <a:lnTo>
                    <a:pt x="1186" y="1024"/>
                  </a:lnTo>
                  <a:lnTo>
                    <a:pt x="1166" y="1026"/>
                  </a:lnTo>
                  <a:lnTo>
                    <a:pt x="1146" y="1026"/>
                  </a:lnTo>
                  <a:lnTo>
                    <a:pt x="1146" y="1026"/>
                  </a:lnTo>
                  <a:lnTo>
                    <a:pt x="1124" y="1046"/>
                  </a:lnTo>
                  <a:lnTo>
                    <a:pt x="1100" y="1064"/>
                  </a:lnTo>
                  <a:lnTo>
                    <a:pt x="1074" y="1078"/>
                  </a:lnTo>
                  <a:lnTo>
                    <a:pt x="1046" y="1092"/>
                  </a:lnTo>
                  <a:lnTo>
                    <a:pt x="1016" y="1102"/>
                  </a:lnTo>
                  <a:lnTo>
                    <a:pt x="984" y="1108"/>
                  </a:lnTo>
                  <a:lnTo>
                    <a:pt x="950" y="1114"/>
                  </a:lnTo>
                  <a:lnTo>
                    <a:pt x="916" y="1114"/>
                  </a:lnTo>
                  <a:lnTo>
                    <a:pt x="916" y="1114"/>
                  </a:lnTo>
                  <a:lnTo>
                    <a:pt x="890" y="1114"/>
                  </a:lnTo>
                  <a:lnTo>
                    <a:pt x="866" y="1112"/>
                  </a:lnTo>
                  <a:lnTo>
                    <a:pt x="842" y="1108"/>
                  </a:lnTo>
                  <a:lnTo>
                    <a:pt x="818" y="1102"/>
                  </a:lnTo>
                  <a:lnTo>
                    <a:pt x="794" y="1094"/>
                  </a:lnTo>
                  <a:lnTo>
                    <a:pt x="772" y="1084"/>
                  </a:lnTo>
                  <a:lnTo>
                    <a:pt x="752" y="1074"/>
                  </a:lnTo>
                  <a:lnTo>
                    <a:pt x="732" y="1062"/>
                  </a:lnTo>
                  <a:lnTo>
                    <a:pt x="732" y="1062"/>
                  </a:lnTo>
                  <a:lnTo>
                    <a:pt x="714" y="1070"/>
                  </a:lnTo>
                  <a:lnTo>
                    <a:pt x="696" y="1076"/>
                  </a:lnTo>
                  <a:lnTo>
                    <a:pt x="676" y="1082"/>
                  </a:lnTo>
                  <a:lnTo>
                    <a:pt x="656" y="1084"/>
                  </a:lnTo>
                  <a:lnTo>
                    <a:pt x="636" y="1084"/>
                  </a:lnTo>
                  <a:lnTo>
                    <a:pt x="616" y="1084"/>
                  </a:lnTo>
                  <a:lnTo>
                    <a:pt x="596" y="1080"/>
                  </a:lnTo>
                  <a:lnTo>
                    <a:pt x="576" y="1074"/>
                  </a:lnTo>
                  <a:lnTo>
                    <a:pt x="576" y="1074"/>
                  </a:lnTo>
                  <a:lnTo>
                    <a:pt x="564" y="1070"/>
                  </a:lnTo>
                  <a:lnTo>
                    <a:pt x="564" y="1070"/>
                  </a:lnTo>
                  <a:lnTo>
                    <a:pt x="560" y="1090"/>
                  </a:lnTo>
                  <a:lnTo>
                    <a:pt x="552" y="1110"/>
                  </a:lnTo>
                  <a:lnTo>
                    <a:pt x="538" y="1128"/>
                  </a:lnTo>
                  <a:lnTo>
                    <a:pt x="520" y="1144"/>
                  </a:lnTo>
                  <a:lnTo>
                    <a:pt x="520" y="1144"/>
                  </a:lnTo>
                  <a:lnTo>
                    <a:pt x="528" y="1156"/>
                  </a:lnTo>
                  <a:lnTo>
                    <a:pt x="534" y="1168"/>
                  </a:lnTo>
                  <a:lnTo>
                    <a:pt x="536" y="1182"/>
                  </a:lnTo>
                  <a:lnTo>
                    <a:pt x="538" y="1194"/>
                  </a:lnTo>
                  <a:lnTo>
                    <a:pt x="538" y="1194"/>
                  </a:lnTo>
                  <a:lnTo>
                    <a:pt x="536" y="1212"/>
                  </a:lnTo>
                  <a:lnTo>
                    <a:pt x="532" y="1228"/>
                  </a:lnTo>
                  <a:lnTo>
                    <a:pt x="524" y="1242"/>
                  </a:lnTo>
                  <a:lnTo>
                    <a:pt x="514" y="1254"/>
                  </a:lnTo>
                  <a:lnTo>
                    <a:pt x="502" y="1264"/>
                  </a:lnTo>
                  <a:lnTo>
                    <a:pt x="490" y="1272"/>
                  </a:lnTo>
                  <a:lnTo>
                    <a:pt x="474" y="1276"/>
                  </a:lnTo>
                  <a:lnTo>
                    <a:pt x="458" y="1278"/>
                  </a:lnTo>
                  <a:lnTo>
                    <a:pt x="458" y="1278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1535113" y="4786313"/>
              <a:ext cx="2492375" cy="2016125"/>
            </a:xfrm>
            <a:custGeom>
              <a:avLst/>
              <a:gdLst>
                <a:gd name="T0" fmla="*/ 1530 w 1570"/>
                <a:gd name="T1" fmla="*/ 630 h 1270"/>
                <a:gd name="T2" fmla="*/ 1542 w 1570"/>
                <a:gd name="T3" fmla="*/ 566 h 1270"/>
                <a:gd name="T4" fmla="*/ 1560 w 1570"/>
                <a:gd name="T5" fmla="*/ 474 h 1270"/>
                <a:gd name="T6" fmla="*/ 1538 w 1570"/>
                <a:gd name="T7" fmla="*/ 370 h 1270"/>
                <a:gd name="T8" fmla="*/ 1464 w 1570"/>
                <a:gd name="T9" fmla="*/ 268 h 1270"/>
                <a:gd name="T10" fmla="*/ 1350 w 1570"/>
                <a:gd name="T11" fmla="*/ 214 h 1270"/>
                <a:gd name="T12" fmla="*/ 1282 w 1570"/>
                <a:gd name="T13" fmla="*/ 208 h 1270"/>
                <a:gd name="T14" fmla="*/ 1218 w 1570"/>
                <a:gd name="T15" fmla="*/ 132 h 1270"/>
                <a:gd name="T16" fmla="*/ 1146 w 1570"/>
                <a:gd name="T17" fmla="*/ 100 h 1270"/>
                <a:gd name="T18" fmla="*/ 1066 w 1570"/>
                <a:gd name="T19" fmla="*/ 98 h 1270"/>
                <a:gd name="T20" fmla="*/ 992 w 1570"/>
                <a:gd name="T21" fmla="*/ 62 h 1270"/>
                <a:gd name="T22" fmla="*/ 834 w 1570"/>
                <a:gd name="T23" fmla="*/ 2 h 1270"/>
                <a:gd name="T24" fmla="*/ 732 w 1570"/>
                <a:gd name="T25" fmla="*/ 6 h 1270"/>
                <a:gd name="T26" fmla="*/ 624 w 1570"/>
                <a:gd name="T27" fmla="*/ 46 h 1270"/>
                <a:gd name="T28" fmla="*/ 558 w 1570"/>
                <a:gd name="T29" fmla="*/ 102 h 1270"/>
                <a:gd name="T30" fmla="*/ 512 w 1570"/>
                <a:gd name="T31" fmla="*/ 128 h 1270"/>
                <a:gd name="T32" fmla="*/ 414 w 1570"/>
                <a:gd name="T33" fmla="*/ 148 h 1270"/>
                <a:gd name="T34" fmla="*/ 326 w 1570"/>
                <a:gd name="T35" fmla="*/ 208 h 1270"/>
                <a:gd name="T36" fmla="*/ 262 w 1570"/>
                <a:gd name="T37" fmla="*/ 256 h 1270"/>
                <a:gd name="T38" fmla="*/ 160 w 1570"/>
                <a:gd name="T39" fmla="*/ 278 h 1270"/>
                <a:gd name="T40" fmla="*/ 60 w 1570"/>
                <a:gd name="T41" fmla="*/ 352 h 1270"/>
                <a:gd name="T42" fmla="*/ 4 w 1570"/>
                <a:gd name="T43" fmla="*/ 468 h 1270"/>
                <a:gd name="T44" fmla="*/ 2 w 1570"/>
                <a:gd name="T45" fmla="*/ 558 h 1270"/>
                <a:gd name="T46" fmla="*/ 80 w 1570"/>
                <a:gd name="T47" fmla="*/ 712 h 1270"/>
                <a:gd name="T48" fmla="*/ 140 w 1570"/>
                <a:gd name="T49" fmla="*/ 772 h 1270"/>
                <a:gd name="T50" fmla="*/ 174 w 1570"/>
                <a:gd name="T51" fmla="*/ 858 h 1270"/>
                <a:gd name="T52" fmla="*/ 236 w 1570"/>
                <a:gd name="T53" fmla="*/ 924 h 1270"/>
                <a:gd name="T54" fmla="*/ 316 w 1570"/>
                <a:gd name="T55" fmla="*/ 966 h 1270"/>
                <a:gd name="T56" fmla="*/ 272 w 1570"/>
                <a:gd name="T57" fmla="*/ 1006 h 1270"/>
                <a:gd name="T58" fmla="*/ 256 w 1570"/>
                <a:gd name="T59" fmla="*/ 1058 h 1270"/>
                <a:gd name="T60" fmla="*/ 292 w 1570"/>
                <a:gd name="T61" fmla="*/ 1132 h 1270"/>
                <a:gd name="T62" fmla="*/ 380 w 1570"/>
                <a:gd name="T63" fmla="*/ 1170 h 1270"/>
                <a:gd name="T64" fmla="*/ 384 w 1570"/>
                <a:gd name="T65" fmla="*/ 1222 h 1270"/>
                <a:gd name="T66" fmla="*/ 438 w 1570"/>
                <a:gd name="T67" fmla="*/ 1268 h 1270"/>
                <a:gd name="T68" fmla="*/ 496 w 1570"/>
                <a:gd name="T69" fmla="*/ 1256 h 1270"/>
                <a:gd name="T70" fmla="*/ 530 w 1570"/>
                <a:gd name="T71" fmla="*/ 1190 h 1270"/>
                <a:gd name="T72" fmla="*/ 512 w 1570"/>
                <a:gd name="T73" fmla="*/ 1140 h 1270"/>
                <a:gd name="T74" fmla="*/ 548 w 1570"/>
                <a:gd name="T75" fmla="*/ 1094 h 1270"/>
                <a:gd name="T76" fmla="*/ 574 w 1570"/>
                <a:gd name="T77" fmla="*/ 1066 h 1270"/>
                <a:gd name="T78" fmla="*/ 636 w 1570"/>
                <a:gd name="T79" fmla="*/ 1076 h 1270"/>
                <a:gd name="T80" fmla="*/ 728 w 1570"/>
                <a:gd name="T81" fmla="*/ 1054 h 1270"/>
                <a:gd name="T82" fmla="*/ 812 w 1570"/>
                <a:gd name="T83" fmla="*/ 1094 h 1270"/>
                <a:gd name="T84" fmla="*/ 912 w 1570"/>
                <a:gd name="T85" fmla="*/ 1106 h 1270"/>
                <a:gd name="T86" fmla="*/ 1070 w 1570"/>
                <a:gd name="T87" fmla="*/ 1070 h 1270"/>
                <a:gd name="T88" fmla="*/ 1160 w 1570"/>
                <a:gd name="T89" fmla="*/ 1018 h 1270"/>
                <a:gd name="T90" fmla="*/ 1256 w 1570"/>
                <a:gd name="T91" fmla="*/ 986 h 1270"/>
                <a:gd name="T92" fmla="*/ 1324 w 1570"/>
                <a:gd name="T93" fmla="*/ 962 h 1270"/>
                <a:gd name="T94" fmla="*/ 1374 w 1570"/>
                <a:gd name="T95" fmla="*/ 958 h 1270"/>
                <a:gd name="T96" fmla="*/ 1464 w 1570"/>
                <a:gd name="T97" fmla="*/ 922 h 1270"/>
                <a:gd name="T98" fmla="*/ 1540 w 1570"/>
                <a:gd name="T99" fmla="*/ 846 h 1270"/>
                <a:gd name="T100" fmla="*/ 1570 w 1570"/>
                <a:gd name="T101" fmla="*/ 752 h 1270"/>
                <a:gd name="T102" fmla="*/ 1558 w 1570"/>
                <a:gd name="T103" fmla="*/ 674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70" h="1270">
                  <a:moveTo>
                    <a:pt x="1558" y="674"/>
                  </a:moveTo>
                  <a:lnTo>
                    <a:pt x="1558" y="674"/>
                  </a:lnTo>
                  <a:lnTo>
                    <a:pt x="1550" y="658"/>
                  </a:lnTo>
                  <a:lnTo>
                    <a:pt x="1542" y="644"/>
                  </a:lnTo>
                  <a:lnTo>
                    <a:pt x="1530" y="630"/>
                  </a:lnTo>
                  <a:lnTo>
                    <a:pt x="1518" y="616"/>
                  </a:lnTo>
                  <a:lnTo>
                    <a:pt x="1518" y="616"/>
                  </a:lnTo>
                  <a:lnTo>
                    <a:pt x="1528" y="600"/>
                  </a:lnTo>
                  <a:lnTo>
                    <a:pt x="1536" y="584"/>
                  </a:lnTo>
                  <a:lnTo>
                    <a:pt x="1542" y="566"/>
                  </a:lnTo>
                  <a:lnTo>
                    <a:pt x="1548" y="548"/>
                  </a:lnTo>
                  <a:lnTo>
                    <a:pt x="1554" y="530"/>
                  </a:lnTo>
                  <a:lnTo>
                    <a:pt x="1556" y="512"/>
                  </a:lnTo>
                  <a:lnTo>
                    <a:pt x="1558" y="492"/>
                  </a:lnTo>
                  <a:lnTo>
                    <a:pt x="1560" y="474"/>
                  </a:lnTo>
                  <a:lnTo>
                    <a:pt x="1560" y="474"/>
                  </a:lnTo>
                  <a:lnTo>
                    <a:pt x="1558" y="446"/>
                  </a:lnTo>
                  <a:lnTo>
                    <a:pt x="1554" y="420"/>
                  </a:lnTo>
                  <a:lnTo>
                    <a:pt x="1548" y="394"/>
                  </a:lnTo>
                  <a:lnTo>
                    <a:pt x="1538" y="370"/>
                  </a:lnTo>
                  <a:lnTo>
                    <a:pt x="1528" y="348"/>
                  </a:lnTo>
                  <a:lnTo>
                    <a:pt x="1514" y="326"/>
                  </a:lnTo>
                  <a:lnTo>
                    <a:pt x="1500" y="304"/>
                  </a:lnTo>
                  <a:lnTo>
                    <a:pt x="1482" y="286"/>
                  </a:lnTo>
                  <a:lnTo>
                    <a:pt x="1464" y="268"/>
                  </a:lnTo>
                  <a:lnTo>
                    <a:pt x="1444" y="254"/>
                  </a:lnTo>
                  <a:lnTo>
                    <a:pt x="1422" y="240"/>
                  </a:lnTo>
                  <a:lnTo>
                    <a:pt x="1398" y="230"/>
                  </a:lnTo>
                  <a:lnTo>
                    <a:pt x="1374" y="220"/>
                  </a:lnTo>
                  <a:lnTo>
                    <a:pt x="1350" y="214"/>
                  </a:lnTo>
                  <a:lnTo>
                    <a:pt x="1324" y="210"/>
                  </a:lnTo>
                  <a:lnTo>
                    <a:pt x="1296" y="208"/>
                  </a:lnTo>
                  <a:lnTo>
                    <a:pt x="1296" y="208"/>
                  </a:lnTo>
                  <a:lnTo>
                    <a:pt x="1282" y="208"/>
                  </a:lnTo>
                  <a:lnTo>
                    <a:pt x="1282" y="208"/>
                  </a:lnTo>
                  <a:lnTo>
                    <a:pt x="1272" y="192"/>
                  </a:lnTo>
                  <a:lnTo>
                    <a:pt x="1262" y="174"/>
                  </a:lnTo>
                  <a:lnTo>
                    <a:pt x="1248" y="160"/>
                  </a:lnTo>
                  <a:lnTo>
                    <a:pt x="1234" y="146"/>
                  </a:lnTo>
                  <a:lnTo>
                    <a:pt x="1218" y="132"/>
                  </a:lnTo>
                  <a:lnTo>
                    <a:pt x="1200" y="122"/>
                  </a:lnTo>
                  <a:lnTo>
                    <a:pt x="1182" y="112"/>
                  </a:lnTo>
                  <a:lnTo>
                    <a:pt x="1162" y="104"/>
                  </a:lnTo>
                  <a:lnTo>
                    <a:pt x="1162" y="104"/>
                  </a:lnTo>
                  <a:lnTo>
                    <a:pt x="1146" y="100"/>
                  </a:lnTo>
                  <a:lnTo>
                    <a:pt x="1130" y="96"/>
                  </a:lnTo>
                  <a:lnTo>
                    <a:pt x="1114" y="94"/>
                  </a:lnTo>
                  <a:lnTo>
                    <a:pt x="1098" y="94"/>
                  </a:lnTo>
                  <a:lnTo>
                    <a:pt x="1080" y="96"/>
                  </a:lnTo>
                  <a:lnTo>
                    <a:pt x="1066" y="98"/>
                  </a:lnTo>
                  <a:lnTo>
                    <a:pt x="1050" y="100"/>
                  </a:lnTo>
                  <a:lnTo>
                    <a:pt x="1034" y="104"/>
                  </a:lnTo>
                  <a:lnTo>
                    <a:pt x="1034" y="104"/>
                  </a:lnTo>
                  <a:lnTo>
                    <a:pt x="1016" y="82"/>
                  </a:lnTo>
                  <a:lnTo>
                    <a:pt x="992" y="62"/>
                  </a:lnTo>
                  <a:lnTo>
                    <a:pt x="966" y="44"/>
                  </a:lnTo>
                  <a:lnTo>
                    <a:pt x="936" y="28"/>
                  </a:lnTo>
                  <a:lnTo>
                    <a:pt x="904" y="16"/>
                  </a:lnTo>
                  <a:lnTo>
                    <a:pt x="870" y="8"/>
                  </a:lnTo>
                  <a:lnTo>
                    <a:pt x="834" y="2"/>
                  </a:lnTo>
                  <a:lnTo>
                    <a:pt x="796" y="0"/>
                  </a:lnTo>
                  <a:lnTo>
                    <a:pt x="796" y="0"/>
                  </a:lnTo>
                  <a:lnTo>
                    <a:pt x="774" y="0"/>
                  </a:lnTo>
                  <a:lnTo>
                    <a:pt x="752" y="2"/>
                  </a:lnTo>
                  <a:lnTo>
                    <a:pt x="732" y="6"/>
                  </a:lnTo>
                  <a:lnTo>
                    <a:pt x="712" y="10"/>
                  </a:lnTo>
                  <a:lnTo>
                    <a:pt x="674" y="20"/>
                  </a:lnTo>
                  <a:lnTo>
                    <a:pt x="656" y="28"/>
                  </a:lnTo>
                  <a:lnTo>
                    <a:pt x="640" y="36"/>
                  </a:lnTo>
                  <a:lnTo>
                    <a:pt x="624" y="46"/>
                  </a:lnTo>
                  <a:lnTo>
                    <a:pt x="608" y="56"/>
                  </a:lnTo>
                  <a:lnTo>
                    <a:pt x="594" y="66"/>
                  </a:lnTo>
                  <a:lnTo>
                    <a:pt x="580" y="78"/>
                  </a:lnTo>
                  <a:lnTo>
                    <a:pt x="568" y="90"/>
                  </a:lnTo>
                  <a:lnTo>
                    <a:pt x="558" y="102"/>
                  </a:lnTo>
                  <a:lnTo>
                    <a:pt x="548" y="116"/>
                  </a:lnTo>
                  <a:lnTo>
                    <a:pt x="540" y="130"/>
                  </a:lnTo>
                  <a:lnTo>
                    <a:pt x="540" y="130"/>
                  </a:lnTo>
                  <a:lnTo>
                    <a:pt x="512" y="128"/>
                  </a:lnTo>
                  <a:lnTo>
                    <a:pt x="512" y="128"/>
                  </a:lnTo>
                  <a:lnTo>
                    <a:pt x="488" y="130"/>
                  </a:lnTo>
                  <a:lnTo>
                    <a:pt x="462" y="134"/>
                  </a:lnTo>
                  <a:lnTo>
                    <a:pt x="438" y="140"/>
                  </a:lnTo>
                  <a:lnTo>
                    <a:pt x="414" y="148"/>
                  </a:lnTo>
                  <a:lnTo>
                    <a:pt x="414" y="148"/>
                  </a:lnTo>
                  <a:lnTo>
                    <a:pt x="394" y="158"/>
                  </a:lnTo>
                  <a:lnTo>
                    <a:pt x="376" y="168"/>
                  </a:lnTo>
                  <a:lnTo>
                    <a:pt x="358" y="180"/>
                  </a:lnTo>
                  <a:lnTo>
                    <a:pt x="340" y="194"/>
                  </a:lnTo>
                  <a:lnTo>
                    <a:pt x="326" y="208"/>
                  </a:lnTo>
                  <a:lnTo>
                    <a:pt x="312" y="224"/>
                  </a:lnTo>
                  <a:lnTo>
                    <a:pt x="300" y="240"/>
                  </a:lnTo>
                  <a:lnTo>
                    <a:pt x="290" y="258"/>
                  </a:lnTo>
                  <a:lnTo>
                    <a:pt x="290" y="258"/>
                  </a:lnTo>
                  <a:lnTo>
                    <a:pt x="262" y="256"/>
                  </a:lnTo>
                  <a:lnTo>
                    <a:pt x="262" y="256"/>
                  </a:lnTo>
                  <a:lnTo>
                    <a:pt x="236" y="258"/>
                  </a:lnTo>
                  <a:lnTo>
                    <a:pt x="210" y="262"/>
                  </a:lnTo>
                  <a:lnTo>
                    <a:pt x="184" y="268"/>
                  </a:lnTo>
                  <a:lnTo>
                    <a:pt x="160" y="278"/>
                  </a:lnTo>
                  <a:lnTo>
                    <a:pt x="136" y="288"/>
                  </a:lnTo>
                  <a:lnTo>
                    <a:pt x="116" y="302"/>
                  </a:lnTo>
                  <a:lnTo>
                    <a:pt x="96" y="316"/>
                  </a:lnTo>
                  <a:lnTo>
                    <a:pt x="76" y="334"/>
                  </a:lnTo>
                  <a:lnTo>
                    <a:pt x="60" y="352"/>
                  </a:lnTo>
                  <a:lnTo>
                    <a:pt x="44" y="374"/>
                  </a:lnTo>
                  <a:lnTo>
                    <a:pt x="32" y="396"/>
                  </a:lnTo>
                  <a:lnTo>
                    <a:pt x="20" y="418"/>
                  </a:lnTo>
                  <a:lnTo>
                    <a:pt x="12" y="442"/>
                  </a:lnTo>
                  <a:lnTo>
                    <a:pt x="4" y="468"/>
                  </a:lnTo>
                  <a:lnTo>
                    <a:pt x="0" y="494"/>
                  </a:lnTo>
                  <a:lnTo>
                    <a:pt x="0" y="522"/>
                  </a:lnTo>
                  <a:lnTo>
                    <a:pt x="0" y="522"/>
                  </a:lnTo>
                  <a:lnTo>
                    <a:pt x="0" y="540"/>
                  </a:lnTo>
                  <a:lnTo>
                    <a:pt x="2" y="558"/>
                  </a:lnTo>
                  <a:lnTo>
                    <a:pt x="8" y="592"/>
                  </a:lnTo>
                  <a:lnTo>
                    <a:pt x="20" y="626"/>
                  </a:lnTo>
                  <a:lnTo>
                    <a:pt x="36" y="658"/>
                  </a:lnTo>
                  <a:lnTo>
                    <a:pt x="56" y="686"/>
                  </a:lnTo>
                  <a:lnTo>
                    <a:pt x="80" y="712"/>
                  </a:lnTo>
                  <a:lnTo>
                    <a:pt x="106" y="736"/>
                  </a:lnTo>
                  <a:lnTo>
                    <a:pt x="120" y="746"/>
                  </a:lnTo>
                  <a:lnTo>
                    <a:pt x="136" y="754"/>
                  </a:lnTo>
                  <a:lnTo>
                    <a:pt x="136" y="754"/>
                  </a:lnTo>
                  <a:lnTo>
                    <a:pt x="140" y="772"/>
                  </a:lnTo>
                  <a:lnTo>
                    <a:pt x="144" y="792"/>
                  </a:lnTo>
                  <a:lnTo>
                    <a:pt x="150" y="808"/>
                  </a:lnTo>
                  <a:lnTo>
                    <a:pt x="158" y="826"/>
                  </a:lnTo>
                  <a:lnTo>
                    <a:pt x="166" y="842"/>
                  </a:lnTo>
                  <a:lnTo>
                    <a:pt x="174" y="858"/>
                  </a:lnTo>
                  <a:lnTo>
                    <a:pt x="186" y="872"/>
                  </a:lnTo>
                  <a:lnTo>
                    <a:pt x="196" y="886"/>
                  </a:lnTo>
                  <a:lnTo>
                    <a:pt x="208" y="900"/>
                  </a:lnTo>
                  <a:lnTo>
                    <a:pt x="222" y="912"/>
                  </a:lnTo>
                  <a:lnTo>
                    <a:pt x="236" y="924"/>
                  </a:lnTo>
                  <a:lnTo>
                    <a:pt x="250" y="934"/>
                  </a:lnTo>
                  <a:lnTo>
                    <a:pt x="266" y="944"/>
                  </a:lnTo>
                  <a:lnTo>
                    <a:pt x="282" y="952"/>
                  </a:lnTo>
                  <a:lnTo>
                    <a:pt x="298" y="960"/>
                  </a:lnTo>
                  <a:lnTo>
                    <a:pt x="316" y="966"/>
                  </a:lnTo>
                  <a:lnTo>
                    <a:pt x="316" y="966"/>
                  </a:lnTo>
                  <a:lnTo>
                    <a:pt x="302" y="974"/>
                  </a:lnTo>
                  <a:lnTo>
                    <a:pt x="290" y="984"/>
                  </a:lnTo>
                  <a:lnTo>
                    <a:pt x="280" y="994"/>
                  </a:lnTo>
                  <a:lnTo>
                    <a:pt x="272" y="1006"/>
                  </a:lnTo>
                  <a:lnTo>
                    <a:pt x="264" y="1018"/>
                  </a:lnTo>
                  <a:lnTo>
                    <a:pt x="260" y="1030"/>
                  </a:lnTo>
                  <a:lnTo>
                    <a:pt x="256" y="1044"/>
                  </a:lnTo>
                  <a:lnTo>
                    <a:pt x="256" y="1058"/>
                  </a:lnTo>
                  <a:lnTo>
                    <a:pt x="256" y="1058"/>
                  </a:lnTo>
                  <a:lnTo>
                    <a:pt x="256" y="1068"/>
                  </a:lnTo>
                  <a:lnTo>
                    <a:pt x="258" y="1078"/>
                  </a:lnTo>
                  <a:lnTo>
                    <a:pt x="264" y="1098"/>
                  </a:lnTo>
                  <a:lnTo>
                    <a:pt x="276" y="1116"/>
                  </a:lnTo>
                  <a:lnTo>
                    <a:pt x="292" y="1132"/>
                  </a:lnTo>
                  <a:lnTo>
                    <a:pt x="310" y="1146"/>
                  </a:lnTo>
                  <a:lnTo>
                    <a:pt x="330" y="1156"/>
                  </a:lnTo>
                  <a:lnTo>
                    <a:pt x="354" y="1164"/>
                  </a:lnTo>
                  <a:lnTo>
                    <a:pt x="380" y="1170"/>
                  </a:lnTo>
                  <a:lnTo>
                    <a:pt x="380" y="1170"/>
                  </a:lnTo>
                  <a:lnTo>
                    <a:pt x="378" y="1180"/>
                  </a:lnTo>
                  <a:lnTo>
                    <a:pt x="378" y="1190"/>
                  </a:lnTo>
                  <a:lnTo>
                    <a:pt x="378" y="1190"/>
                  </a:lnTo>
                  <a:lnTo>
                    <a:pt x="380" y="1206"/>
                  </a:lnTo>
                  <a:lnTo>
                    <a:pt x="384" y="1222"/>
                  </a:lnTo>
                  <a:lnTo>
                    <a:pt x="392" y="1234"/>
                  </a:lnTo>
                  <a:lnTo>
                    <a:pt x="400" y="1246"/>
                  </a:lnTo>
                  <a:lnTo>
                    <a:pt x="412" y="1256"/>
                  </a:lnTo>
                  <a:lnTo>
                    <a:pt x="424" y="1264"/>
                  </a:lnTo>
                  <a:lnTo>
                    <a:pt x="438" y="1268"/>
                  </a:lnTo>
                  <a:lnTo>
                    <a:pt x="454" y="1270"/>
                  </a:lnTo>
                  <a:lnTo>
                    <a:pt x="454" y="1270"/>
                  </a:lnTo>
                  <a:lnTo>
                    <a:pt x="470" y="1268"/>
                  </a:lnTo>
                  <a:lnTo>
                    <a:pt x="484" y="1264"/>
                  </a:lnTo>
                  <a:lnTo>
                    <a:pt x="496" y="1256"/>
                  </a:lnTo>
                  <a:lnTo>
                    <a:pt x="508" y="1246"/>
                  </a:lnTo>
                  <a:lnTo>
                    <a:pt x="518" y="1234"/>
                  </a:lnTo>
                  <a:lnTo>
                    <a:pt x="524" y="1222"/>
                  </a:lnTo>
                  <a:lnTo>
                    <a:pt x="528" y="1206"/>
                  </a:lnTo>
                  <a:lnTo>
                    <a:pt x="530" y="1190"/>
                  </a:lnTo>
                  <a:lnTo>
                    <a:pt x="530" y="1190"/>
                  </a:lnTo>
                  <a:lnTo>
                    <a:pt x="528" y="1176"/>
                  </a:lnTo>
                  <a:lnTo>
                    <a:pt x="524" y="1162"/>
                  </a:lnTo>
                  <a:lnTo>
                    <a:pt x="520" y="1150"/>
                  </a:lnTo>
                  <a:lnTo>
                    <a:pt x="512" y="1140"/>
                  </a:lnTo>
                  <a:lnTo>
                    <a:pt x="512" y="1140"/>
                  </a:lnTo>
                  <a:lnTo>
                    <a:pt x="530" y="1124"/>
                  </a:lnTo>
                  <a:lnTo>
                    <a:pt x="538" y="1114"/>
                  </a:lnTo>
                  <a:lnTo>
                    <a:pt x="544" y="1104"/>
                  </a:lnTo>
                  <a:lnTo>
                    <a:pt x="548" y="1094"/>
                  </a:lnTo>
                  <a:lnTo>
                    <a:pt x="552" y="1084"/>
                  </a:lnTo>
                  <a:lnTo>
                    <a:pt x="556" y="1072"/>
                  </a:lnTo>
                  <a:lnTo>
                    <a:pt x="556" y="1060"/>
                  </a:lnTo>
                  <a:lnTo>
                    <a:pt x="556" y="1060"/>
                  </a:lnTo>
                  <a:lnTo>
                    <a:pt x="574" y="1066"/>
                  </a:lnTo>
                  <a:lnTo>
                    <a:pt x="574" y="1066"/>
                  </a:lnTo>
                  <a:lnTo>
                    <a:pt x="588" y="1072"/>
                  </a:lnTo>
                  <a:lnTo>
                    <a:pt x="604" y="1074"/>
                  </a:lnTo>
                  <a:lnTo>
                    <a:pt x="620" y="1076"/>
                  </a:lnTo>
                  <a:lnTo>
                    <a:pt x="636" y="1076"/>
                  </a:lnTo>
                  <a:lnTo>
                    <a:pt x="636" y="1076"/>
                  </a:lnTo>
                  <a:lnTo>
                    <a:pt x="660" y="1076"/>
                  </a:lnTo>
                  <a:lnTo>
                    <a:pt x="684" y="1070"/>
                  </a:lnTo>
                  <a:lnTo>
                    <a:pt x="706" y="1064"/>
                  </a:lnTo>
                  <a:lnTo>
                    <a:pt x="728" y="1054"/>
                  </a:lnTo>
                  <a:lnTo>
                    <a:pt x="728" y="1054"/>
                  </a:lnTo>
                  <a:lnTo>
                    <a:pt x="748" y="1066"/>
                  </a:lnTo>
                  <a:lnTo>
                    <a:pt x="768" y="1076"/>
                  </a:lnTo>
                  <a:lnTo>
                    <a:pt x="790" y="1086"/>
                  </a:lnTo>
                  <a:lnTo>
                    <a:pt x="812" y="1094"/>
                  </a:lnTo>
                  <a:lnTo>
                    <a:pt x="836" y="1100"/>
                  </a:lnTo>
                  <a:lnTo>
                    <a:pt x="862" y="1104"/>
                  </a:lnTo>
                  <a:lnTo>
                    <a:pt x="886" y="1106"/>
                  </a:lnTo>
                  <a:lnTo>
                    <a:pt x="912" y="1106"/>
                  </a:lnTo>
                  <a:lnTo>
                    <a:pt x="912" y="1106"/>
                  </a:lnTo>
                  <a:lnTo>
                    <a:pt x="946" y="1106"/>
                  </a:lnTo>
                  <a:lnTo>
                    <a:pt x="980" y="1100"/>
                  </a:lnTo>
                  <a:lnTo>
                    <a:pt x="1012" y="1094"/>
                  </a:lnTo>
                  <a:lnTo>
                    <a:pt x="1042" y="1084"/>
                  </a:lnTo>
                  <a:lnTo>
                    <a:pt x="1070" y="1070"/>
                  </a:lnTo>
                  <a:lnTo>
                    <a:pt x="1096" y="1056"/>
                  </a:lnTo>
                  <a:lnTo>
                    <a:pt x="1118" y="1038"/>
                  </a:lnTo>
                  <a:lnTo>
                    <a:pt x="1140" y="1018"/>
                  </a:lnTo>
                  <a:lnTo>
                    <a:pt x="1140" y="1018"/>
                  </a:lnTo>
                  <a:lnTo>
                    <a:pt x="1160" y="1018"/>
                  </a:lnTo>
                  <a:lnTo>
                    <a:pt x="1182" y="1016"/>
                  </a:lnTo>
                  <a:lnTo>
                    <a:pt x="1202" y="1010"/>
                  </a:lnTo>
                  <a:lnTo>
                    <a:pt x="1220" y="1004"/>
                  </a:lnTo>
                  <a:lnTo>
                    <a:pt x="1238" y="996"/>
                  </a:lnTo>
                  <a:lnTo>
                    <a:pt x="1256" y="986"/>
                  </a:lnTo>
                  <a:lnTo>
                    <a:pt x="1270" y="974"/>
                  </a:lnTo>
                  <a:lnTo>
                    <a:pt x="1284" y="960"/>
                  </a:lnTo>
                  <a:lnTo>
                    <a:pt x="1284" y="960"/>
                  </a:lnTo>
                  <a:lnTo>
                    <a:pt x="1304" y="962"/>
                  </a:lnTo>
                  <a:lnTo>
                    <a:pt x="1324" y="962"/>
                  </a:lnTo>
                  <a:lnTo>
                    <a:pt x="1324" y="962"/>
                  </a:lnTo>
                  <a:lnTo>
                    <a:pt x="1324" y="962"/>
                  </a:lnTo>
                  <a:lnTo>
                    <a:pt x="1324" y="962"/>
                  </a:lnTo>
                  <a:lnTo>
                    <a:pt x="1348" y="962"/>
                  </a:lnTo>
                  <a:lnTo>
                    <a:pt x="1374" y="958"/>
                  </a:lnTo>
                  <a:lnTo>
                    <a:pt x="1398" y="952"/>
                  </a:lnTo>
                  <a:lnTo>
                    <a:pt x="1422" y="942"/>
                  </a:lnTo>
                  <a:lnTo>
                    <a:pt x="1422" y="942"/>
                  </a:lnTo>
                  <a:lnTo>
                    <a:pt x="1444" y="932"/>
                  </a:lnTo>
                  <a:lnTo>
                    <a:pt x="1464" y="922"/>
                  </a:lnTo>
                  <a:lnTo>
                    <a:pt x="1482" y="908"/>
                  </a:lnTo>
                  <a:lnTo>
                    <a:pt x="1498" y="894"/>
                  </a:lnTo>
                  <a:lnTo>
                    <a:pt x="1514" y="880"/>
                  </a:lnTo>
                  <a:lnTo>
                    <a:pt x="1528" y="864"/>
                  </a:lnTo>
                  <a:lnTo>
                    <a:pt x="1540" y="846"/>
                  </a:lnTo>
                  <a:lnTo>
                    <a:pt x="1550" y="828"/>
                  </a:lnTo>
                  <a:lnTo>
                    <a:pt x="1558" y="810"/>
                  </a:lnTo>
                  <a:lnTo>
                    <a:pt x="1564" y="790"/>
                  </a:lnTo>
                  <a:lnTo>
                    <a:pt x="1568" y="772"/>
                  </a:lnTo>
                  <a:lnTo>
                    <a:pt x="1570" y="752"/>
                  </a:lnTo>
                  <a:lnTo>
                    <a:pt x="1570" y="732"/>
                  </a:lnTo>
                  <a:lnTo>
                    <a:pt x="1568" y="712"/>
                  </a:lnTo>
                  <a:lnTo>
                    <a:pt x="1564" y="694"/>
                  </a:lnTo>
                  <a:lnTo>
                    <a:pt x="1558" y="674"/>
                  </a:lnTo>
                  <a:lnTo>
                    <a:pt x="1558" y="67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1604963" y="4856163"/>
              <a:ext cx="2355850" cy="1616075"/>
            </a:xfrm>
            <a:custGeom>
              <a:avLst/>
              <a:gdLst>
                <a:gd name="T0" fmla="*/ 1448 w 1484"/>
                <a:gd name="T1" fmla="*/ 608 h 1018"/>
                <a:gd name="T2" fmla="*/ 1426 w 1484"/>
                <a:gd name="T3" fmla="*/ 566 h 1018"/>
                <a:gd name="T4" fmla="*/ 1462 w 1484"/>
                <a:gd name="T5" fmla="*/ 492 h 1018"/>
                <a:gd name="T6" fmla="*/ 1472 w 1484"/>
                <a:gd name="T7" fmla="*/ 430 h 1018"/>
                <a:gd name="T8" fmla="*/ 1454 w 1484"/>
                <a:gd name="T9" fmla="*/ 344 h 1018"/>
                <a:gd name="T10" fmla="*/ 1408 w 1484"/>
                <a:gd name="T11" fmla="*/ 274 h 1018"/>
                <a:gd name="T12" fmla="*/ 1338 w 1484"/>
                <a:gd name="T13" fmla="*/ 226 h 1018"/>
                <a:gd name="T14" fmla="*/ 1252 w 1484"/>
                <a:gd name="T15" fmla="*/ 208 h 1018"/>
                <a:gd name="T16" fmla="*/ 1206 w 1484"/>
                <a:gd name="T17" fmla="*/ 214 h 1018"/>
                <a:gd name="T18" fmla="*/ 1174 w 1484"/>
                <a:gd name="T19" fmla="*/ 146 h 1018"/>
                <a:gd name="T20" fmla="*/ 1104 w 1484"/>
                <a:gd name="T21" fmla="*/ 102 h 1018"/>
                <a:gd name="T22" fmla="*/ 1050 w 1484"/>
                <a:gd name="T23" fmla="*/ 94 h 1018"/>
                <a:gd name="T24" fmla="*/ 986 w 1484"/>
                <a:gd name="T25" fmla="*/ 110 h 1018"/>
                <a:gd name="T26" fmla="*/ 960 w 1484"/>
                <a:gd name="T27" fmla="*/ 94 h 1018"/>
                <a:gd name="T28" fmla="*/ 920 w 1484"/>
                <a:gd name="T29" fmla="*/ 52 h 1018"/>
                <a:gd name="T30" fmla="*/ 790 w 1484"/>
                <a:gd name="T31" fmla="*/ 2 h 1018"/>
                <a:gd name="T32" fmla="*/ 710 w 1484"/>
                <a:gd name="T33" fmla="*/ 2 h 1018"/>
                <a:gd name="T34" fmla="*/ 634 w 1484"/>
                <a:gd name="T35" fmla="*/ 24 h 1018"/>
                <a:gd name="T36" fmla="*/ 574 w 1484"/>
                <a:gd name="T37" fmla="*/ 60 h 1018"/>
                <a:gd name="T38" fmla="*/ 534 w 1484"/>
                <a:gd name="T39" fmla="*/ 108 h 1018"/>
                <a:gd name="T40" fmla="*/ 508 w 1484"/>
                <a:gd name="T41" fmla="*/ 132 h 1018"/>
                <a:gd name="T42" fmla="*/ 440 w 1484"/>
                <a:gd name="T43" fmla="*/ 130 h 1018"/>
                <a:gd name="T44" fmla="*/ 386 w 1484"/>
                <a:gd name="T45" fmla="*/ 146 h 1018"/>
                <a:gd name="T46" fmla="*/ 314 w 1484"/>
                <a:gd name="T47" fmla="*/ 194 h 1018"/>
                <a:gd name="T48" fmla="*/ 272 w 1484"/>
                <a:gd name="T49" fmla="*/ 264 h 1018"/>
                <a:gd name="T50" fmla="*/ 218 w 1484"/>
                <a:gd name="T51" fmla="*/ 256 h 1018"/>
                <a:gd name="T52" fmla="*/ 132 w 1484"/>
                <a:gd name="T53" fmla="*/ 274 h 1018"/>
                <a:gd name="T54" fmla="*/ 64 w 1484"/>
                <a:gd name="T55" fmla="*/ 322 h 1018"/>
                <a:gd name="T56" fmla="*/ 16 w 1484"/>
                <a:gd name="T57" fmla="*/ 392 h 1018"/>
                <a:gd name="T58" fmla="*/ 0 w 1484"/>
                <a:gd name="T59" fmla="*/ 478 h 1018"/>
                <a:gd name="T60" fmla="*/ 4 w 1484"/>
                <a:gd name="T61" fmla="*/ 528 h 1018"/>
                <a:gd name="T62" fmla="*/ 56 w 1484"/>
                <a:gd name="T63" fmla="*/ 626 h 1018"/>
                <a:gd name="T64" fmla="*/ 134 w 1484"/>
                <a:gd name="T65" fmla="*/ 682 h 1018"/>
                <a:gd name="T66" fmla="*/ 154 w 1484"/>
                <a:gd name="T67" fmla="*/ 764 h 1018"/>
                <a:gd name="T68" fmla="*/ 200 w 1484"/>
                <a:gd name="T69" fmla="*/ 830 h 1018"/>
                <a:gd name="T70" fmla="*/ 268 w 1484"/>
                <a:gd name="T71" fmla="*/ 874 h 1018"/>
                <a:gd name="T72" fmla="*/ 352 w 1484"/>
                <a:gd name="T73" fmla="*/ 890 h 1018"/>
                <a:gd name="T74" fmla="*/ 420 w 1484"/>
                <a:gd name="T75" fmla="*/ 880 h 1018"/>
                <a:gd name="T76" fmla="*/ 452 w 1484"/>
                <a:gd name="T77" fmla="*/ 906 h 1018"/>
                <a:gd name="T78" fmla="*/ 504 w 1484"/>
                <a:gd name="T79" fmla="*/ 964 h 1018"/>
                <a:gd name="T80" fmla="*/ 562 w 1484"/>
                <a:gd name="T81" fmla="*/ 986 h 1018"/>
                <a:gd name="T82" fmla="*/ 638 w 1484"/>
                <a:gd name="T83" fmla="*/ 982 h 1018"/>
                <a:gd name="T84" fmla="*/ 686 w 1484"/>
                <a:gd name="T85" fmla="*/ 954 h 1018"/>
                <a:gd name="T86" fmla="*/ 764 w 1484"/>
                <a:gd name="T87" fmla="*/ 1002 h 1018"/>
                <a:gd name="T88" fmla="*/ 868 w 1484"/>
                <a:gd name="T89" fmla="*/ 1018 h 1018"/>
                <a:gd name="T90" fmla="*/ 964 w 1484"/>
                <a:gd name="T91" fmla="*/ 1004 h 1018"/>
                <a:gd name="T92" fmla="*/ 1060 w 1484"/>
                <a:gd name="T93" fmla="*/ 946 h 1018"/>
                <a:gd name="T94" fmla="*/ 1120 w 1484"/>
                <a:gd name="T95" fmla="*/ 930 h 1018"/>
                <a:gd name="T96" fmla="*/ 1196 w 1484"/>
                <a:gd name="T97" fmla="*/ 896 h 1018"/>
                <a:gd name="T98" fmla="*/ 1238 w 1484"/>
                <a:gd name="T99" fmla="*/ 870 h 1018"/>
                <a:gd name="T100" fmla="*/ 1308 w 1484"/>
                <a:gd name="T101" fmla="*/ 872 h 1018"/>
                <a:gd name="T102" fmla="*/ 1362 w 1484"/>
                <a:gd name="T103" fmla="*/ 858 h 1018"/>
                <a:gd name="T104" fmla="*/ 1424 w 1484"/>
                <a:gd name="T105" fmla="*/ 820 h 1018"/>
                <a:gd name="T106" fmla="*/ 1464 w 1484"/>
                <a:gd name="T107" fmla="*/ 768 h 1018"/>
                <a:gd name="T108" fmla="*/ 1482 w 1484"/>
                <a:gd name="T109" fmla="*/ 708 h 1018"/>
                <a:gd name="T110" fmla="*/ 1474 w 1484"/>
                <a:gd name="T111" fmla="*/ 648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84" h="1018">
                  <a:moveTo>
                    <a:pt x="1474" y="648"/>
                  </a:moveTo>
                  <a:lnTo>
                    <a:pt x="1474" y="648"/>
                  </a:lnTo>
                  <a:lnTo>
                    <a:pt x="1462" y="626"/>
                  </a:lnTo>
                  <a:lnTo>
                    <a:pt x="1448" y="608"/>
                  </a:lnTo>
                  <a:lnTo>
                    <a:pt x="1432" y="594"/>
                  </a:lnTo>
                  <a:lnTo>
                    <a:pt x="1412" y="580"/>
                  </a:lnTo>
                  <a:lnTo>
                    <a:pt x="1412" y="580"/>
                  </a:lnTo>
                  <a:lnTo>
                    <a:pt x="1426" y="566"/>
                  </a:lnTo>
                  <a:lnTo>
                    <a:pt x="1436" y="548"/>
                  </a:lnTo>
                  <a:lnTo>
                    <a:pt x="1446" y="532"/>
                  </a:lnTo>
                  <a:lnTo>
                    <a:pt x="1456" y="512"/>
                  </a:lnTo>
                  <a:lnTo>
                    <a:pt x="1462" y="492"/>
                  </a:lnTo>
                  <a:lnTo>
                    <a:pt x="1468" y="472"/>
                  </a:lnTo>
                  <a:lnTo>
                    <a:pt x="1470" y="452"/>
                  </a:lnTo>
                  <a:lnTo>
                    <a:pt x="1472" y="430"/>
                  </a:lnTo>
                  <a:lnTo>
                    <a:pt x="1472" y="430"/>
                  </a:lnTo>
                  <a:lnTo>
                    <a:pt x="1470" y="406"/>
                  </a:lnTo>
                  <a:lnTo>
                    <a:pt x="1466" y="384"/>
                  </a:lnTo>
                  <a:lnTo>
                    <a:pt x="1462" y="364"/>
                  </a:lnTo>
                  <a:lnTo>
                    <a:pt x="1454" y="344"/>
                  </a:lnTo>
                  <a:lnTo>
                    <a:pt x="1444" y="324"/>
                  </a:lnTo>
                  <a:lnTo>
                    <a:pt x="1434" y="306"/>
                  </a:lnTo>
                  <a:lnTo>
                    <a:pt x="1422" y="288"/>
                  </a:lnTo>
                  <a:lnTo>
                    <a:pt x="1408" y="274"/>
                  </a:lnTo>
                  <a:lnTo>
                    <a:pt x="1392" y="258"/>
                  </a:lnTo>
                  <a:lnTo>
                    <a:pt x="1374" y="246"/>
                  </a:lnTo>
                  <a:lnTo>
                    <a:pt x="1356" y="234"/>
                  </a:lnTo>
                  <a:lnTo>
                    <a:pt x="1338" y="226"/>
                  </a:lnTo>
                  <a:lnTo>
                    <a:pt x="1318" y="218"/>
                  </a:lnTo>
                  <a:lnTo>
                    <a:pt x="1296" y="212"/>
                  </a:lnTo>
                  <a:lnTo>
                    <a:pt x="1276" y="210"/>
                  </a:lnTo>
                  <a:lnTo>
                    <a:pt x="1252" y="208"/>
                  </a:lnTo>
                  <a:lnTo>
                    <a:pt x="1252" y="208"/>
                  </a:lnTo>
                  <a:lnTo>
                    <a:pt x="1230" y="210"/>
                  </a:lnTo>
                  <a:lnTo>
                    <a:pt x="1206" y="214"/>
                  </a:lnTo>
                  <a:lnTo>
                    <a:pt x="1206" y="214"/>
                  </a:lnTo>
                  <a:lnTo>
                    <a:pt x="1202" y="196"/>
                  </a:lnTo>
                  <a:lnTo>
                    <a:pt x="1196" y="178"/>
                  </a:lnTo>
                  <a:lnTo>
                    <a:pt x="1186" y="162"/>
                  </a:lnTo>
                  <a:lnTo>
                    <a:pt x="1174" y="146"/>
                  </a:lnTo>
                  <a:lnTo>
                    <a:pt x="1160" y="132"/>
                  </a:lnTo>
                  <a:lnTo>
                    <a:pt x="1142" y="120"/>
                  </a:lnTo>
                  <a:lnTo>
                    <a:pt x="1124" y="110"/>
                  </a:lnTo>
                  <a:lnTo>
                    <a:pt x="1104" y="102"/>
                  </a:lnTo>
                  <a:lnTo>
                    <a:pt x="1104" y="102"/>
                  </a:lnTo>
                  <a:lnTo>
                    <a:pt x="1086" y="98"/>
                  </a:lnTo>
                  <a:lnTo>
                    <a:pt x="1068" y="94"/>
                  </a:lnTo>
                  <a:lnTo>
                    <a:pt x="1050" y="94"/>
                  </a:lnTo>
                  <a:lnTo>
                    <a:pt x="1034" y="96"/>
                  </a:lnTo>
                  <a:lnTo>
                    <a:pt x="1018" y="98"/>
                  </a:lnTo>
                  <a:lnTo>
                    <a:pt x="1002" y="104"/>
                  </a:lnTo>
                  <a:lnTo>
                    <a:pt x="986" y="110"/>
                  </a:lnTo>
                  <a:lnTo>
                    <a:pt x="972" y="118"/>
                  </a:lnTo>
                  <a:lnTo>
                    <a:pt x="972" y="118"/>
                  </a:lnTo>
                  <a:lnTo>
                    <a:pt x="968" y="106"/>
                  </a:lnTo>
                  <a:lnTo>
                    <a:pt x="960" y="94"/>
                  </a:lnTo>
                  <a:lnTo>
                    <a:pt x="952" y="82"/>
                  </a:lnTo>
                  <a:lnTo>
                    <a:pt x="942" y="72"/>
                  </a:lnTo>
                  <a:lnTo>
                    <a:pt x="932" y="62"/>
                  </a:lnTo>
                  <a:lnTo>
                    <a:pt x="920" y="52"/>
                  </a:lnTo>
                  <a:lnTo>
                    <a:pt x="892" y="34"/>
                  </a:lnTo>
                  <a:lnTo>
                    <a:pt x="862" y="20"/>
                  </a:lnTo>
                  <a:lnTo>
                    <a:pt x="828" y="10"/>
                  </a:lnTo>
                  <a:lnTo>
                    <a:pt x="790" y="2"/>
                  </a:lnTo>
                  <a:lnTo>
                    <a:pt x="752" y="0"/>
                  </a:lnTo>
                  <a:lnTo>
                    <a:pt x="752" y="0"/>
                  </a:lnTo>
                  <a:lnTo>
                    <a:pt x="730" y="0"/>
                  </a:lnTo>
                  <a:lnTo>
                    <a:pt x="710" y="2"/>
                  </a:lnTo>
                  <a:lnTo>
                    <a:pt x="690" y="6"/>
                  </a:lnTo>
                  <a:lnTo>
                    <a:pt x="670" y="10"/>
                  </a:lnTo>
                  <a:lnTo>
                    <a:pt x="650" y="16"/>
                  </a:lnTo>
                  <a:lnTo>
                    <a:pt x="634" y="24"/>
                  </a:lnTo>
                  <a:lnTo>
                    <a:pt x="616" y="30"/>
                  </a:lnTo>
                  <a:lnTo>
                    <a:pt x="600" y="40"/>
                  </a:lnTo>
                  <a:lnTo>
                    <a:pt x="586" y="50"/>
                  </a:lnTo>
                  <a:lnTo>
                    <a:pt x="574" y="60"/>
                  </a:lnTo>
                  <a:lnTo>
                    <a:pt x="562" y="70"/>
                  </a:lnTo>
                  <a:lnTo>
                    <a:pt x="550" y="82"/>
                  </a:lnTo>
                  <a:lnTo>
                    <a:pt x="542" y="96"/>
                  </a:lnTo>
                  <a:lnTo>
                    <a:pt x="534" y="108"/>
                  </a:lnTo>
                  <a:lnTo>
                    <a:pt x="528" y="122"/>
                  </a:lnTo>
                  <a:lnTo>
                    <a:pt x="524" y="136"/>
                  </a:lnTo>
                  <a:lnTo>
                    <a:pt x="524" y="136"/>
                  </a:lnTo>
                  <a:lnTo>
                    <a:pt x="508" y="132"/>
                  </a:lnTo>
                  <a:lnTo>
                    <a:pt x="492" y="130"/>
                  </a:lnTo>
                  <a:lnTo>
                    <a:pt x="476" y="128"/>
                  </a:lnTo>
                  <a:lnTo>
                    <a:pt x="458" y="128"/>
                  </a:lnTo>
                  <a:lnTo>
                    <a:pt x="440" y="130"/>
                  </a:lnTo>
                  <a:lnTo>
                    <a:pt x="422" y="134"/>
                  </a:lnTo>
                  <a:lnTo>
                    <a:pt x="404" y="138"/>
                  </a:lnTo>
                  <a:lnTo>
                    <a:pt x="386" y="146"/>
                  </a:lnTo>
                  <a:lnTo>
                    <a:pt x="386" y="146"/>
                  </a:lnTo>
                  <a:lnTo>
                    <a:pt x="366" y="154"/>
                  </a:lnTo>
                  <a:lnTo>
                    <a:pt x="346" y="166"/>
                  </a:lnTo>
                  <a:lnTo>
                    <a:pt x="330" y="180"/>
                  </a:lnTo>
                  <a:lnTo>
                    <a:pt x="314" y="194"/>
                  </a:lnTo>
                  <a:lnTo>
                    <a:pt x="300" y="210"/>
                  </a:lnTo>
                  <a:lnTo>
                    <a:pt x="288" y="228"/>
                  </a:lnTo>
                  <a:lnTo>
                    <a:pt x="280" y="244"/>
                  </a:lnTo>
                  <a:lnTo>
                    <a:pt x="272" y="264"/>
                  </a:lnTo>
                  <a:lnTo>
                    <a:pt x="272" y="264"/>
                  </a:lnTo>
                  <a:lnTo>
                    <a:pt x="246" y="258"/>
                  </a:lnTo>
                  <a:lnTo>
                    <a:pt x="218" y="256"/>
                  </a:lnTo>
                  <a:lnTo>
                    <a:pt x="218" y="256"/>
                  </a:lnTo>
                  <a:lnTo>
                    <a:pt x="196" y="258"/>
                  </a:lnTo>
                  <a:lnTo>
                    <a:pt x="174" y="260"/>
                  </a:lnTo>
                  <a:lnTo>
                    <a:pt x="152" y="266"/>
                  </a:lnTo>
                  <a:lnTo>
                    <a:pt x="132" y="274"/>
                  </a:lnTo>
                  <a:lnTo>
                    <a:pt x="114" y="282"/>
                  </a:lnTo>
                  <a:lnTo>
                    <a:pt x="96" y="294"/>
                  </a:lnTo>
                  <a:lnTo>
                    <a:pt x="78" y="306"/>
                  </a:lnTo>
                  <a:lnTo>
                    <a:pt x="64" y="322"/>
                  </a:lnTo>
                  <a:lnTo>
                    <a:pt x="50" y="336"/>
                  </a:lnTo>
                  <a:lnTo>
                    <a:pt x="36" y="354"/>
                  </a:lnTo>
                  <a:lnTo>
                    <a:pt x="26" y="372"/>
                  </a:lnTo>
                  <a:lnTo>
                    <a:pt x="16" y="392"/>
                  </a:lnTo>
                  <a:lnTo>
                    <a:pt x="10" y="412"/>
                  </a:lnTo>
                  <a:lnTo>
                    <a:pt x="4" y="432"/>
                  </a:lnTo>
                  <a:lnTo>
                    <a:pt x="0" y="454"/>
                  </a:lnTo>
                  <a:lnTo>
                    <a:pt x="0" y="478"/>
                  </a:lnTo>
                  <a:lnTo>
                    <a:pt x="0" y="478"/>
                  </a:lnTo>
                  <a:lnTo>
                    <a:pt x="0" y="494"/>
                  </a:lnTo>
                  <a:lnTo>
                    <a:pt x="2" y="512"/>
                  </a:lnTo>
                  <a:lnTo>
                    <a:pt x="4" y="528"/>
                  </a:lnTo>
                  <a:lnTo>
                    <a:pt x="10" y="544"/>
                  </a:lnTo>
                  <a:lnTo>
                    <a:pt x="20" y="574"/>
                  </a:lnTo>
                  <a:lnTo>
                    <a:pt x="36" y="602"/>
                  </a:lnTo>
                  <a:lnTo>
                    <a:pt x="56" y="626"/>
                  </a:lnTo>
                  <a:lnTo>
                    <a:pt x="78" y="648"/>
                  </a:lnTo>
                  <a:lnTo>
                    <a:pt x="104" y="666"/>
                  </a:lnTo>
                  <a:lnTo>
                    <a:pt x="134" y="682"/>
                  </a:lnTo>
                  <a:lnTo>
                    <a:pt x="134" y="682"/>
                  </a:lnTo>
                  <a:lnTo>
                    <a:pt x="136" y="704"/>
                  </a:lnTo>
                  <a:lnTo>
                    <a:pt x="140" y="724"/>
                  </a:lnTo>
                  <a:lnTo>
                    <a:pt x="146" y="744"/>
                  </a:lnTo>
                  <a:lnTo>
                    <a:pt x="154" y="764"/>
                  </a:lnTo>
                  <a:lnTo>
                    <a:pt x="162" y="782"/>
                  </a:lnTo>
                  <a:lnTo>
                    <a:pt x="174" y="800"/>
                  </a:lnTo>
                  <a:lnTo>
                    <a:pt x="186" y="816"/>
                  </a:lnTo>
                  <a:lnTo>
                    <a:pt x="200" y="830"/>
                  </a:lnTo>
                  <a:lnTo>
                    <a:pt x="216" y="844"/>
                  </a:lnTo>
                  <a:lnTo>
                    <a:pt x="232" y="856"/>
                  </a:lnTo>
                  <a:lnTo>
                    <a:pt x="250" y="866"/>
                  </a:lnTo>
                  <a:lnTo>
                    <a:pt x="268" y="874"/>
                  </a:lnTo>
                  <a:lnTo>
                    <a:pt x="288" y="882"/>
                  </a:lnTo>
                  <a:lnTo>
                    <a:pt x="308" y="886"/>
                  </a:lnTo>
                  <a:lnTo>
                    <a:pt x="330" y="890"/>
                  </a:lnTo>
                  <a:lnTo>
                    <a:pt x="352" y="890"/>
                  </a:lnTo>
                  <a:lnTo>
                    <a:pt x="352" y="890"/>
                  </a:lnTo>
                  <a:lnTo>
                    <a:pt x="374" y="890"/>
                  </a:lnTo>
                  <a:lnTo>
                    <a:pt x="398" y="886"/>
                  </a:lnTo>
                  <a:lnTo>
                    <a:pt x="420" y="880"/>
                  </a:lnTo>
                  <a:lnTo>
                    <a:pt x="440" y="872"/>
                  </a:lnTo>
                  <a:lnTo>
                    <a:pt x="440" y="872"/>
                  </a:lnTo>
                  <a:lnTo>
                    <a:pt x="444" y="890"/>
                  </a:lnTo>
                  <a:lnTo>
                    <a:pt x="452" y="906"/>
                  </a:lnTo>
                  <a:lnTo>
                    <a:pt x="462" y="922"/>
                  </a:lnTo>
                  <a:lnTo>
                    <a:pt x="474" y="938"/>
                  </a:lnTo>
                  <a:lnTo>
                    <a:pt x="488" y="952"/>
                  </a:lnTo>
                  <a:lnTo>
                    <a:pt x="504" y="964"/>
                  </a:lnTo>
                  <a:lnTo>
                    <a:pt x="522" y="974"/>
                  </a:lnTo>
                  <a:lnTo>
                    <a:pt x="542" y="980"/>
                  </a:lnTo>
                  <a:lnTo>
                    <a:pt x="542" y="980"/>
                  </a:lnTo>
                  <a:lnTo>
                    <a:pt x="562" y="986"/>
                  </a:lnTo>
                  <a:lnTo>
                    <a:pt x="582" y="988"/>
                  </a:lnTo>
                  <a:lnTo>
                    <a:pt x="602" y="988"/>
                  </a:lnTo>
                  <a:lnTo>
                    <a:pt x="620" y="986"/>
                  </a:lnTo>
                  <a:lnTo>
                    <a:pt x="638" y="982"/>
                  </a:lnTo>
                  <a:lnTo>
                    <a:pt x="656" y="974"/>
                  </a:lnTo>
                  <a:lnTo>
                    <a:pt x="672" y="966"/>
                  </a:lnTo>
                  <a:lnTo>
                    <a:pt x="686" y="954"/>
                  </a:lnTo>
                  <a:lnTo>
                    <a:pt x="686" y="954"/>
                  </a:lnTo>
                  <a:lnTo>
                    <a:pt x="702" y="968"/>
                  </a:lnTo>
                  <a:lnTo>
                    <a:pt x="722" y="982"/>
                  </a:lnTo>
                  <a:lnTo>
                    <a:pt x="742" y="992"/>
                  </a:lnTo>
                  <a:lnTo>
                    <a:pt x="764" y="1002"/>
                  </a:lnTo>
                  <a:lnTo>
                    <a:pt x="788" y="1008"/>
                  </a:lnTo>
                  <a:lnTo>
                    <a:pt x="814" y="1014"/>
                  </a:lnTo>
                  <a:lnTo>
                    <a:pt x="840" y="1018"/>
                  </a:lnTo>
                  <a:lnTo>
                    <a:pt x="868" y="1018"/>
                  </a:lnTo>
                  <a:lnTo>
                    <a:pt x="868" y="1018"/>
                  </a:lnTo>
                  <a:lnTo>
                    <a:pt x="902" y="1018"/>
                  </a:lnTo>
                  <a:lnTo>
                    <a:pt x="934" y="1012"/>
                  </a:lnTo>
                  <a:lnTo>
                    <a:pt x="964" y="1004"/>
                  </a:lnTo>
                  <a:lnTo>
                    <a:pt x="992" y="994"/>
                  </a:lnTo>
                  <a:lnTo>
                    <a:pt x="1018" y="980"/>
                  </a:lnTo>
                  <a:lnTo>
                    <a:pt x="1040" y="964"/>
                  </a:lnTo>
                  <a:lnTo>
                    <a:pt x="1060" y="946"/>
                  </a:lnTo>
                  <a:lnTo>
                    <a:pt x="1076" y="928"/>
                  </a:lnTo>
                  <a:lnTo>
                    <a:pt x="1076" y="928"/>
                  </a:lnTo>
                  <a:lnTo>
                    <a:pt x="1098" y="930"/>
                  </a:lnTo>
                  <a:lnTo>
                    <a:pt x="1120" y="930"/>
                  </a:lnTo>
                  <a:lnTo>
                    <a:pt x="1142" y="926"/>
                  </a:lnTo>
                  <a:lnTo>
                    <a:pt x="1162" y="918"/>
                  </a:lnTo>
                  <a:lnTo>
                    <a:pt x="1180" y="908"/>
                  </a:lnTo>
                  <a:lnTo>
                    <a:pt x="1196" y="896"/>
                  </a:lnTo>
                  <a:lnTo>
                    <a:pt x="1210" y="882"/>
                  </a:lnTo>
                  <a:lnTo>
                    <a:pt x="1222" y="866"/>
                  </a:lnTo>
                  <a:lnTo>
                    <a:pt x="1222" y="866"/>
                  </a:lnTo>
                  <a:lnTo>
                    <a:pt x="1238" y="870"/>
                  </a:lnTo>
                  <a:lnTo>
                    <a:pt x="1254" y="872"/>
                  </a:lnTo>
                  <a:lnTo>
                    <a:pt x="1272" y="874"/>
                  </a:lnTo>
                  <a:lnTo>
                    <a:pt x="1290" y="874"/>
                  </a:lnTo>
                  <a:lnTo>
                    <a:pt x="1308" y="872"/>
                  </a:lnTo>
                  <a:lnTo>
                    <a:pt x="1326" y="870"/>
                  </a:lnTo>
                  <a:lnTo>
                    <a:pt x="1344" y="864"/>
                  </a:lnTo>
                  <a:lnTo>
                    <a:pt x="1362" y="858"/>
                  </a:lnTo>
                  <a:lnTo>
                    <a:pt x="1362" y="858"/>
                  </a:lnTo>
                  <a:lnTo>
                    <a:pt x="1378" y="850"/>
                  </a:lnTo>
                  <a:lnTo>
                    <a:pt x="1394" y="842"/>
                  </a:lnTo>
                  <a:lnTo>
                    <a:pt x="1410" y="830"/>
                  </a:lnTo>
                  <a:lnTo>
                    <a:pt x="1424" y="820"/>
                  </a:lnTo>
                  <a:lnTo>
                    <a:pt x="1436" y="808"/>
                  </a:lnTo>
                  <a:lnTo>
                    <a:pt x="1446" y="794"/>
                  </a:lnTo>
                  <a:lnTo>
                    <a:pt x="1456" y="782"/>
                  </a:lnTo>
                  <a:lnTo>
                    <a:pt x="1464" y="768"/>
                  </a:lnTo>
                  <a:lnTo>
                    <a:pt x="1472" y="752"/>
                  </a:lnTo>
                  <a:lnTo>
                    <a:pt x="1476" y="738"/>
                  </a:lnTo>
                  <a:lnTo>
                    <a:pt x="1480" y="722"/>
                  </a:lnTo>
                  <a:lnTo>
                    <a:pt x="1482" y="708"/>
                  </a:lnTo>
                  <a:lnTo>
                    <a:pt x="1484" y="692"/>
                  </a:lnTo>
                  <a:lnTo>
                    <a:pt x="1482" y="678"/>
                  </a:lnTo>
                  <a:lnTo>
                    <a:pt x="1478" y="662"/>
                  </a:lnTo>
                  <a:lnTo>
                    <a:pt x="1474" y="648"/>
                  </a:lnTo>
                  <a:lnTo>
                    <a:pt x="1474" y="648"/>
                  </a:lnTo>
                  <a:close/>
                </a:path>
              </a:pathLst>
            </a:custGeom>
            <a:solidFill>
              <a:srgbClr val="CBB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2011363" y="6354763"/>
              <a:ext cx="336550" cy="219075"/>
            </a:xfrm>
            <a:custGeom>
              <a:avLst/>
              <a:gdLst>
                <a:gd name="T0" fmla="*/ 106 w 212"/>
                <a:gd name="T1" fmla="*/ 0 h 138"/>
                <a:gd name="T2" fmla="*/ 106 w 212"/>
                <a:gd name="T3" fmla="*/ 0 h 138"/>
                <a:gd name="T4" fmla="*/ 84 w 212"/>
                <a:gd name="T5" fmla="*/ 2 h 138"/>
                <a:gd name="T6" fmla="*/ 64 w 212"/>
                <a:gd name="T7" fmla="*/ 6 h 138"/>
                <a:gd name="T8" fmla="*/ 46 w 212"/>
                <a:gd name="T9" fmla="*/ 12 h 138"/>
                <a:gd name="T10" fmla="*/ 30 w 212"/>
                <a:gd name="T11" fmla="*/ 20 h 138"/>
                <a:gd name="T12" fmla="*/ 18 w 212"/>
                <a:gd name="T13" fmla="*/ 30 h 138"/>
                <a:gd name="T14" fmla="*/ 8 w 212"/>
                <a:gd name="T15" fmla="*/ 42 h 138"/>
                <a:gd name="T16" fmla="*/ 2 w 212"/>
                <a:gd name="T17" fmla="*/ 56 h 138"/>
                <a:gd name="T18" fmla="*/ 0 w 212"/>
                <a:gd name="T19" fmla="*/ 70 h 138"/>
                <a:gd name="T20" fmla="*/ 0 w 212"/>
                <a:gd name="T21" fmla="*/ 70 h 138"/>
                <a:gd name="T22" fmla="*/ 2 w 212"/>
                <a:gd name="T23" fmla="*/ 84 h 138"/>
                <a:gd name="T24" fmla="*/ 8 w 212"/>
                <a:gd name="T25" fmla="*/ 96 h 138"/>
                <a:gd name="T26" fmla="*/ 18 w 212"/>
                <a:gd name="T27" fmla="*/ 108 h 138"/>
                <a:gd name="T28" fmla="*/ 30 w 212"/>
                <a:gd name="T29" fmla="*/ 118 h 138"/>
                <a:gd name="T30" fmla="*/ 46 w 212"/>
                <a:gd name="T31" fmla="*/ 128 h 138"/>
                <a:gd name="T32" fmla="*/ 64 w 212"/>
                <a:gd name="T33" fmla="*/ 134 h 138"/>
                <a:gd name="T34" fmla="*/ 84 w 212"/>
                <a:gd name="T35" fmla="*/ 138 h 138"/>
                <a:gd name="T36" fmla="*/ 106 w 212"/>
                <a:gd name="T37" fmla="*/ 138 h 138"/>
                <a:gd name="T38" fmla="*/ 106 w 212"/>
                <a:gd name="T39" fmla="*/ 138 h 138"/>
                <a:gd name="T40" fmla="*/ 128 w 212"/>
                <a:gd name="T41" fmla="*/ 138 h 138"/>
                <a:gd name="T42" fmla="*/ 148 w 212"/>
                <a:gd name="T43" fmla="*/ 134 h 138"/>
                <a:gd name="T44" fmla="*/ 166 w 212"/>
                <a:gd name="T45" fmla="*/ 128 h 138"/>
                <a:gd name="T46" fmla="*/ 182 w 212"/>
                <a:gd name="T47" fmla="*/ 118 h 138"/>
                <a:gd name="T48" fmla="*/ 194 w 212"/>
                <a:gd name="T49" fmla="*/ 108 h 138"/>
                <a:gd name="T50" fmla="*/ 204 w 212"/>
                <a:gd name="T51" fmla="*/ 96 h 138"/>
                <a:gd name="T52" fmla="*/ 210 w 212"/>
                <a:gd name="T53" fmla="*/ 84 h 138"/>
                <a:gd name="T54" fmla="*/ 212 w 212"/>
                <a:gd name="T55" fmla="*/ 70 h 138"/>
                <a:gd name="T56" fmla="*/ 212 w 212"/>
                <a:gd name="T57" fmla="*/ 70 h 138"/>
                <a:gd name="T58" fmla="*/ 210 w 212"/>
                <a:gd name="T59" fmla="*/ 56 h 138"/>
                <a:gd name="T60" fmla="*/ 204 w 212"/>
                <a:gd name="T61" fmla="*/ 42 h 138"/>
                <a:gd name="T62" fmla="*/ 194 w 212"/>
                <a:gd name="T63" fmla="*/ 30 h 138"/>
                <a:gd name="T64" fmla="*/ 182 w 212"/>
                <a:gd name="T65" fmla="*/ 20 h 138"/>
                <a:gd name="T66" fmla="*/ 166 w 212"/>
                <a:gd name="T67" fmla="*/ 12 h 138"/>
                <a:gd name="T68" fmla="*/ 148 w 212"/>
                <a:gd name="T69" fmla="*/ 6 h 138"/>
                <a:gd name="T70" fmla="*/ 128 w 212"/>
                <a:gd name="T71" fmla="*/ 2 h 138"/>
                <a:gd name="T72" fmla="*/ 106 w 212"/>
                <a:gd name="T73" fmla="*/ 0 h 138"/>
                <a:gd name="T74" fmla="*/ 106 w 212"/>
                <a:gd name="T75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2" h="138">
                  <a:moveTo>
                    <a:pt x="106" y="0"/>
                  </a:moveTo>
                  <a:lnTo>
                    <a:pt x="106" y="0"/>
                  </a:lnTo>
                  <a:lnTo>
                    <a:pt x="84" y="2"/>
                  </a:lnTo>
                  <a:lnTo>
                    <a:pt x="64" y="6"/>
                  </a:lnTo>
                  <a:lnTo>
                    <a:pt x="46" y="12"/>
                  </a:lnTo>
                  <a:lnTo>
                    <a:pt x="30" y="20"/>
                  </a:lnTo>
                  <a:lnTo>
                    <a:pt x="18" y="30"/>
                  </a:lnTo>
                  <a:lnTo>
                    <a:pt x="8" y="42"/>
                  </a:lnTo>
                  <a:lnTo>
                    <a:pt x="2" y="56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84"/>
                  </a:lnTo>
                  <a:lnTo>
                    <a:pt x="8" y="96"/>
                  </a:lnTo>
                  <a:lnTo>
                    <a:pt x="18" y="108"/>
                  </a:lnTo>
                  <a:lnTo>
                    <a:pt x="30" y="118"/>
                  </a:lnTo>
                  <a:lnTo>
                    <a:pt x="46" y="128"/>
                  </a:lnTo>
                  <a:lnTo>
                    <a:pt x="64" y="134"/>
                  </a:lnTo>
                  <a:lnTo>
                    <a:pt x="84" y="138"/>
                  </a:lnTo>
                  <a:lnTo>
                    <a:pt x="106" y="138"/>
                  </a:lnTo>
                  <a:lnTo>
                    <a:pt x="106" y="138"/>
                  </a:lnTo>
                  <a:lnTo>
                    <a:pt x="128" y="138"/>
                  </a:lnTo>
                  <a:lnTo>
                    <a:pt x="148" y="134"/>
                  </a:lnTo>
                  <a:lnTo>
                    <a:pt x="166" y="128"/>
                  </a:lnTo>
                  <a:lnTo>
                    <a:pt x="182" y="118"/>
                  </a:lnTo>
                  <a:lnTo>
                    <a:pt x="194" y="108"/>
                  </a:lnTo>
                  <a:lnTo>
                    <a:pt x="204" y="96"/>
                  </a:lnTo>
                  <a:lnTo>
                    <a:pt x="210" y="84"/>
                  </a:lnTo>
                  <a:lnTo>
                    <a:pt x="212" y="70"/>
                  </a:lnTo>
                  <a:lnTo>
                    <a:pt x="212" y="70"/>
                  </a:lnTo>
                  <a:lnTo>
                    <a:pt x="210" y="56"/>
                  </a:lnTo>
                  <a:lnTo>
                    <a:pt x="204" y="42"/>
                  </a:lnTo>
                  <a:lnTo>
                    <a:pt x="194" y="30"/>
                  </a:lnTo>
                  <a:lnTo>
                    <a:pt x="182" y="20"/>
                  </a:lnTo>
                  <a:lnTo>
                    <a:pt x="166" y="12"/>
                  </a:lnTo>
                  <a:lnTo>
                    <a:pt x="148" y="6"/>
                  </a:lnTo>
                  <a:lnTo>
                    <a:pt x="128" y="2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CBB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2205038" y="6621463"/>
              <a:ext cx="101600" cy="111125"/>
            </a:xfrm>
            <a:custGeom>
              <a:avLst/>
              <a:gdLst>
                <a:gd name="T0" fmla="*/ 32 w 64"/>
                <a:gd name="T1" fmla="*/ 0 h 70"/>
                <a:gd name="T2" fmla="*/ 32 w 64"/>
                <a:gd name="T3" fmla="*/ 0 h 70"/>
                <a:gd name="T4" fmla="*/ 26 w 64"/>
                <a:gd name="T5" fmla="*/ 0 h 70"/>
                <a:gd name="T6" fmla="*/ 20 w 64"/>
                <a:gd name="T7" fmla="*/ 2 h 70"/>
                <a:gd name="T8" fmla="*/ 14 w 64"/>
                <a:gd name="T9" fmla="*/ 6 h 70"/>
                <a:gd name="T10" fmla="*/ 10 w 64"/>
                <a:gd name="T11" fmla="*/ 10 h 70"/>
                <a:gd name="T12" fmla="*/ 6 w 64"/>
                <a:gd name="T13" fmla="*/ 16 h 70"/>
                <a:gd name="T14" fmla="*/ 2 w 64"/>
                <a:gd name="T15" fmla="*/ 22 h 70"/>
                <a:gd name="T16" fmla="*/ 0 w 64"/>
                <a:gd name="T17" fmla="*/ 28 h 70"/>
                <a:gd name="T18" fmla="*/ 0 w 64"/>
                <a:gd name="T19" fmla="*/ 34 h 70"/>
                <a:gd name="T20" fmla="*/ 0 w 64"/>
                <a:gd name="T21" fmla="*/ 34 h 70"/>
                <a:gd name="T22" fmla="*/ 0 w 64"/>
                <a:gd name="T23" fmla="*/ 42 h 70"/>
                <a:gd name="T24" fmla="*/ 2 w 64"/>
                <a:gd name="T25" fmla="*/ 48 h 70"/>
                <a:gd name="T26" fmla="*/ 6 w 64"/>
                <a:gd name="T27" fmla="*/ 54 h 70"/>
                <a:gd name="T28" fmla="*/ 10 w 64"/>
                <a:gd name="T29" fmla="*/ 60 h 70"/>
                <a:gd name="T30" fmla="*/ 14 w 64"/>
                <a:gd name="T31" fmla="*/ 64 h 70"/>
                <a:gd name="T32" fmla="*/ 20 w 64"/>
                <a:gd name="T33" fmla="*/ 66 h 70"/>
                <a:gd name="T34" fmla="*/ 26 w 64"/>
                <a:gd name="T35" fmla="*/ 68 h 70"/>
                <a:gd name="T36" fmla="*/ 32 w 64"/>
                <a:gd name="T37" fmla="*/ 70 h 70"/>
                <a:gd name="T38" fmla="*/ 32 w 64"/>
                <a:gd name="T39" fmla="*/ 70 h 70"/>
                <a:gd name="T40" fmla="*/ 38 w 64"/>
                <a:gd name="T41" fmla="*/ 68 h 70"/>
                <a:gd name="T42" fmla="*/ 44 w 64"/>
                <a:gd name="T43" fmla="*/ 66 h 70"/>
                <a:gd name="T44" fmla="*/ 50 w 64"/>
                <a:gd name="T45" fmla="*/ 64 h 70"/>
                <a:gd name="T46" fmla="*/ 54 w 64"/>
                <a:gd name="T47" fmla="*/ 60 h 70"/>
                <a:gd name="T48" fmla="*/ 58 w 64"/>
                <a:gd name="T49" fmla="*/ 54 h 70"/>
                <a:gd name="T50" fmla="*/ 62 w 64"/>
                <a:gd name="T51" fmla="*/ 48 h 70"/>
                <a:gd name="T52" fmla="*/ 64 w 64"/>
                <a:gd name="T53" fmla="*/ 42 h 70"/>
                <a:gd name="T54" fmla="*/ 64 w 64"/>
                <a:gd name="T55" fmla="*/ 34 h 70"/>
                <a:gd name="T56" fmla="*/ 64 w 64"/>
                <a:gd name="T57" fmla="*/ 34 h 70"/>
                <a:gd name="T58" fmla="*/ 64 w 64"/>
                <a:gd name="T59" fmla="*/ 28 h 70"/>
                <a:gd name="T60" fmla="*/ 62 w 64"/>
                <a:gd name="T61" fmla="*/ 22 h 70"/>
                <a:gd name="T62" fmla="*/ 58 w 64"/>
                <a:gd name="T63" fmla="*/ 16 h 70"/>
                <a:gd name="T64" fmla="*/ 54 w 64"/>
                <a:gd name="T65" fmla="*/ 10 h 70"/>
                <a:gd name="T66" fmla="*/ 50 w 64"/>
                <a:gd name="T67" fmla="*/ 6 h 70"/>
                <a:gd name="T68" fmla="*/ 44 w 64"/>
                <a:gd name="T69" fmla="*/ 2 h 70"/>
                <a:gd name="T70" fmla="*/ 38 w 64"/>
                <a:gd name="T71" fmla="*/ 0 h 70"/>
                <a:gd name="T72" fmla="*/ 32 w 64"/>
                <a:gd name="T73" fmla="*/ 0 h 70"/>
                <a:gd name="T74" fmla="*/ 32 w 64"/>
                <a:gd name="T7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" h="70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6" y="16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2" y="48"/>
                  </a:lnTo>
                  <a:lnTo>
                    <a:pt x="6" y="54"/>
                  </a:lnTo>
                  <a:lnTo>
                    <a:pt x="10" y="60"/>
                  </a:lnTo>
                  <a:lnTo>
                    <a:pt x="14" y="64"/>
                  </a:lnTo>
                  <a:lnTo>
                    <a:pt x="20" y="66"/>
                  </a:lnTo>
                  <a:lnTo>
                    <a:pt x="26" y="68"/>
                  </a:lnTo>
                  <a:lnTo>
                    <a:pt x="32" y="70"/>
                  </a:lnTo>
                  <a:lnTo>
                    <a:pt x="32" y="70"/>
                  </a:lnTo>
                  <a:lnTo>
                    <a:pt x="38" y="68"/>
                  </a:lnTo>
                  <a:lnTo>
                    <a:pt x="44" y="66"/>
                  </a:lnTo>
                  <a:lnTo>
                    <a:pt x="50" y="64"/>
                  </a:lnTo>
                  <a:lnTo>
                    <a:pt x="54" y="60"/>
                  </a:lnTo>
                  <a:lnTo>
                    <a:pt x="58" y="54"/>
                  </a:lnTo>
                  <a:lnTo>
                    <a:pt x="62" y="48"/>
                  </a:lnTo>
                  <a:lnTo>
                    <a:pt x="64" y="42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4" y="28"/>
                  </a:lnTo>
                  <a:lnTo>
                    <a:pt x="62" y="22"/>
                  </a:lnTo>
                  <a:lnTo>
                    <a:pt x="58" y="16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BB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178713" y="1720826"/>
            <a:ext cx="1587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Rage Italic" panose="03070502040507070304" pitchFamily="66" charset="0"/>
              </a:rPr>
              <a:t>Study</a:t>
            </a:r>
            <a:endParaRPr lang="th-TH" sz="3600" dirty="0">
              <a:latin typeface="Rage Italic" panose="03070502040507070304" pitchFamily="66" charset="0"/>
            </a:endParaRPr>
          </a:p>
        </p:txBody>
      </p:sp>
      <p:sp>
        <p:nvSpPr>
          <p:cNvPr id="22" name="Action Button: Forward or Next 21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917765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p.7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3827455" cy="526178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th-TH" altLang="en-US" sz="2400" dirty="0" smtClean="0">
                <a:latin typeface="Cordia New" panose="020B0304020202020204" pitchFamily="34" charset="-34"/>
              </a:rPr>
              <a:t>   </a:t>
            </a:r>
            <a:r>
              <a:rPr lang="th-TH" altLang="en-US" sz="2400" b="1" dirty="0" smtClean="0">
                <a:solidFill>
                  <a:schemeClr val="accent2"/>
                </a:solidFill>
                <a:latin typeface="Cordia New" panose="020B0304020202020204" pitchFamily="34" charset="-34"/>
              </a:rPr>
              <a:t>พบที่ปรึกษาตามกำหนดนัดหมาย</a:t>
            </a:r>
            <a:br>
              <a:rPr lang="th-TH" altLang="en-US" sz="2400" b="1" dirty="0" smtClean="0">
                <a:solidFill>
                  <a:schemeClr val="accent2"/>
                </a:solidFill>
                <a:latin typeface="Cordia New" panose="020B0304020202020204" pitchFamily="34" charset="-34"/>
              </a:rPr>
            </a:br>
            <a:r>
              <a:rPr lang="th-TH" altLang="en-US" sz="2400" b="1" dirty="0" smtClean="0">
                <a:solidFill>
                  <a:schemeClr val="accent2"/>
                </a:solidFill>
                <a:latin typeface="Cordia New" panose="020B0304020202020204" pitchFamily="34" charset="-34"/>
              </a:rPr>
              <a:t>     เพื่อ....</a:t>
            </a:r>
            <a:endParaRPr lang="th-TH" altLang="en-US" sz="2400" b="1" dirty="0">
              <a:solidFill>
                <a:schemeClr val="accent2"/>
              </a:solidFill>
              <a:latin typeface="Cordia New" panose="020B0304020202020204" pitchFamily="34" charset="-34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endParaRPr lang="th-TH" altLang="en-US" sz="2400" dirty="0" smtClean="0">
              <a:latin typeface="Cordia New" panose="020B0304020202020204" pitchFamily="34" charset="-34"/>
            </a:endParaRPr>
          </a:p>
          <a:p>
            <a:pPr marL="457200" indent="-457200">
              <a:spcBef>
                <a:spcPct val="20000"/>
              </a:spcBef>
              <a:buClr>
                <a:schemeClr val="tx2"/>
              </a:buClr>
              <a:buSzPct val="70000"/>
              <a:buAutoNum type="arabicPeriod"/>
              <a:defRPr/>
            </a:pPr>
            <a:r>
              <a:rPr lang="th-TH" altLang="en-US" sz="2400" dirty="0" smtClean="0">
                <a:latin typeface="Cordia New" panose="020B0304020202020204" pitchFamily="34" charset="-34"/>
              </a:rPr>
              <a:t>พูดคุยปัญหาที่พบ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endParaRPr lang="th-TH" altLang="en-US" sz="2400" dirty="0" smtClean="0">
              <a:latin typeface="Cordia New" panose="020B0304020202020204" pitchFamily="34" charset="-34"/>
            </a:endParaRPr>
          </a:p>
          <a:p>
            <a:pPr marL="457200" indent="-457200">
              <a:spcBef>
                <a:spcPct val="20000"/>
              </a:spcBef>
              <a:buClr>
                <a:schemeClr val="tx2"/>
              </a:buClr>
              <a:buSzPct val="70000"/>
              <a:buAutoNum type="arabicPeriod"/>
              <a:defRPr/>
            </a:pPr>
            <a:r>
              <a:rPr lang="th-TH" altLang="en-US" sz="2400" dirty="0" smtClean="0">
                <a:latin typeface="Cordia New" panose="020B0304020202020204" pitchFamily="34" charset="-34"/>
              </a:rPr>
              <a:t>สอบถามส่วน</a:t>
            </a:r>
            <a:r>
              <a:rPr lang="th-TH" altLang="en-US" sz="2400" dirty="0">
                <a:latin typeface="Cordia New" panose="020B0304020202020204" pitchFamily="34" charset="-34"/>
              </a:rPr>
              <a:t>ที่ไม่สามารถหาคำตอบได้ด้วย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ตัวเองหรือ</a:t>
            </a:r>
            <a:r>
              <a:rPr lang="th-TH" altLang="en-US" sz="2400" dirty="0" err="1" smtClean="0">
                <a:latin typeface="Cordia New" panose="020B0304020202020204" pitchFamily="34" charset="-34"/>
              </a:rPr>
              <a:t>ส่งน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ที่</a:t>
            </a:r>
            <a:r>
              <a:rPr lang="th-TH" altLang="en-US" sz="2400" dirty="0">
                <a:latin typeface="Cordia New" panose="020B0304020202020204" pitchFamily="34" charset="-34"/>
              </a:rPr>
              <a:t>ต้องการคำแนะนำ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เพิ่มเติม</a:t>
            </a:r>
          </a:p>
          <a:p>
            <a:pPr marL="457200" indent="-457200">
              <a:spcBef>
                <a:spcPct val="20000"/>
              </a:spcBef>
              <a:buClr>
                <a:schemeClr val="tx2"/>
              </a:buClr>
              <a:buSzPct val="70000"/>
              <a:buAutoNum type="arabicPeriod"/>
              <a:defRPr/>
            </a:pPr>
            <a:endParaRPr lang="th-TH" altLang="en-US" sz="2400" dirty="0" smtClean="0">
              <a:latin typeface="Cordia New" panose="020B0304020202020204" pitchFamily="34" charset="-34"/>
            </a:endParaRPr>
          </a:p>
          <a:p>
            <a:pPr marL="457200" indent="-457200">
              <a:spcBef>
                <a:spcPct val="20000"/>
              </a:spcBef>
              <a:buClr>
                <a:schemeClr val="tx2"/>
              </a:buClr>
              <a:buSzPct val="70000"/>
              <a:buAutoNum type="arabicPeriod"/>
              <a:defRPr/>
            </a:pPr>
            <a:r>
              <a:rPr lang="th-TH" altLang="en-US" sz="2400" dirty="0" smtClean="0">
                <a:latin typeface="Cordia New" panose="020B0304020202020204" pitchFamily="34" charset="-34"/>
              </a:rPr>
              <a:t>ขอรับการประเมินความก้าวหน้า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r>
              <a:rPr lang="en-US" altLang="en-US" sz="2400" dirty="0" smtClean="0">
                <a:latin typeface="Cordia New" panose="020B0304020202020204" pitchFamily="34" charset="-34"/>
              </a:rPr>
              <a:t>        (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เช่นกรณีต้องการทดสอบการพูด</a:t>
            </a:r>
            <a:r>
              <a:rPr lang="en-US" altLang="en-US" sz="2400" dirty="0" smtClean="0">
                <a:latin typeface="Cordia New" panose="020B0304020202020204" pitchFamily="34" charset="-34"/>
              </a:rPr>
              <a:t>)</a:t>
            </a:r>
            <a:endParaRPr lang="th-TH" altLang="en-US" sz="2400" dirty="0">
              <a:latin typeface="Cordia New" panose="020B0304020202020204" pitchFamily="34" charset="-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20626" y="1316797"/>
            <a:ext cx="3836474" cy="52617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ที่นี่เพื่อดู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tep 4:</a:t>
            </a:r>
            <a:r>
              <a:rPr lang="th-TH" dirty="0" smtClean="0">
                <a:solidFill>
                  <a:schemeClr val="bg2">
                    <a:lumMod val="25000"/>
                  </a:schemeClr>
                </a:solidFill>
              </a:rPr>
              <a:t> จัดการ</a:t>
            </a:r>
            <a:r>
              <a:rPr lang="th-TH" dirty="0">
                <a:solidFill>
                  <a:schemeClr val="bg2">
                    <a:lumMod val="25000"/>
                  </a:schemeClr>
                </a:solidFill>
              </a:rPr>
              <a:t>กับสิ่งที่สงสัย</a:t>
            </a:r>
          </a:p>
          <a:p>
            <a:pPr algn="ctr"/>
            <a:endParaRPr lang="th-TH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th-TH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634" y="2016364"/>
            <a:ext cx="3216272" cy="3191032"/>
          </a:xfrm>
          <a:prstGeom prst="rect">
            <a:avLst/>
          </a:prstGeom>
        </p:spPr>
      </p:pic>
      <p:sp>
        <p:nvSpPr>
          <p:cNvPr id="13" name="Action Button: Forward or Next 12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416370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p.8</a:t>
            </a:r>
            <a:endParaRPr lang="th-TH" dirty="0"/>
          </a:p>
        </p:txBody>
      </p:sp>
      <p:sp>
        <p:nvSpPr>
          <p:cNvPr id="13" name="Flowchart: Card 12"/>
          <p:cNvSpPr/>
          <p:nvPr/>
        </p:nvSpPr>
        <p:spPr>
          <a:xfrm flipH="1">
            <a:off x="318654" y="1291478"/>
            <a:ext cx="11120742" cy="4339419"/>
          </a:xfrm>
          <a:prstGeom prst="flowChartPunchedCard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n-CL" dirty="0" smtClean="0">
                <a:solidFill>
                  <a:srgbClr val="FF0000"/>
                </a:solidFill>
                <a:hlinkClick r:id="rId4"/>
              </a:rPr>
              <a:t>https://sites.google.com/a/mail.kmutt.ac.th/speakenglish/home/introduce_yourself</a:t>
            </a:r>
            <a:endParaRPr lang="arn-CL" dirty="0" smtClean="0">
              <a:solidFill>
                <a:srgbClr val="FF0000"/>
              </a:solidFill>
            </a:endParaRPr>
          </a:p>
          <a:p>
            <a:pPr algn="ctr"/>
            <a:endParaRPr lang="arn-CL" dirty="0">
              <a:solidFill>
                <a:srgbClr val="FF0000"/>
              </a:solidFill>
            </a:endParaRPr>
          </a:p>
          <a:p>
            <a:pPr algn="ctr"/>
            <a:r>
              <a:rPr lang="arn-CL" dirty="0">
                <a:solidFill>
                  <a:srgbClr val="FF0000"/>
                </a:solidFill>
                <a:hlinkClick r:id="rId5"/>
              </a:rPr>
              <a:t>http://ltunit.wikispaces.com/Technology+Tools</a:t>
            </a:r>
            <a:endParaRPr lang="th-TH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23582" y="1538341"/>
            <a:ext cx="62392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2"/>
                </a:solidFill>
              </a:rPr>
              <a:t>Links </a:t>
            </a:r>
            <a:r>
              <a:rPr lang="th-TH" sz="3600" dirty="0" smtClean="0">
                <a:solidFill>
                  <a:schemeClr val="accent2"/>
                </a:solidFill>
              </a:rPr>
              <a:t>สำหรับฝึก </a:t>
            </a:r>
            <a:r>
              <a:rPr lang="en-US" sz="3600" dirty="0" smtClean="0">
                <a:solidFill>
                  <a:schemeClr val="accent2"/>
                </a:solidFill>
              </a:rPr>
              <a:t>Self-introduction </a:t>
            </a:r>
            <a:r>
              <a:rPr lang="th-TH" sz="3600" dirty="0" smtClean="0">
                <a:solidFill>
                  <a:schemeClr val="accent2"/>
                </a:solidFill>
              </a:rPr>
              <a:t>ด้วยตัวเอง</a:t>
            </a:r>
            <a:endParaRPr lang="th-TH" sz="3600" dirty="0">
              <a:solidFill>
                <a:schemeClr val="accent2"/>
              </a:solidFill>
            </a:endParaRPr>
          </a:p>
        </p:txBody>
      </p:sp>
      <p:sp>
        <p:nvSpPr>
          <p:cNvPr id="14" name="Action Button: Forward or Next 13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214293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1775</TotalTime>
  <Words>713</Words>
  <Application>Microsoft Office PowerPoint</Application>
  <PresentationFormat>Widescreen</PresentationFormat>
  <Paragraphs>138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Angsana New</vt:lpstr>
      <vt:lpstr>Arial</vt:lpstr>
      <vt:lpstr>BrowalliaUPC</vt:lpstr>
      <vt:lpstr>Calibri</vt:lpstr>
      <vt:lpstr>Calibri Light</vt:lpstr>
      <vt:lpstr>Cordia New</vt:lpstr>
      <vt:lpstr>Rage Italic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76</cp:revision>
  <dcterms:created xsi:type="dcterms:W3CDTF">2015-01-09T05:03:30Z</dcterms:created>
  <dcterms:modified xsi:type="dcterms:W3CDTF">2016-06-17T05:06:28Z</dcterms:modified>
</cp:coreProperties>
</file>