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4</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35828810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7"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8"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9"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7"/>
                                        </p:tgtEl>
                                      </p:cBhvr>
                                    </p:cmd>
                                  </p:childTnLst>
                                </p:cTn>
                              </p:par>
                            </p:childTnLst>
                          </p:cTn>
                        </p:par>
                      </p:childTnLst>
                    </p:cTn>
                  </p:par>
                </p:childTnLst>
              </p:cTn>
              <p:nextCondLst>
                <p:cond evt="onClick" delay="0">
                  <p:tgtEl>
                    <p:spTgt spid="17"/>
                  </p:tgtEl>
                </p:cond>
              </p:nextCondLst>
            </p:seq>
            <p:audio>
              <p:cMediaNode vol="80000">
                <p:cTn id="13" fill="hold" display="0">
                  <p:stCondLst>
                    <p:cond delay="indefinite"/>
                  </p:stCondLst>
                  <p:endCondLst>
                    <p:cond evt="onStopAudio" delay="0">
                      <p:tgtEl>
                        <p:sldTgt/>
                      </p:tgtEl>
                    </p:cond>
                  </p:endCondLst>
                </p:cTn>
                <p:tgtEl>
                  <p:spTgt spid="17"/>
                </p:tgtEl>
              </p:cMediaNode>
            </p:audio>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8"/>
                                        </p:tgtEl>
                                      </p:cBhvr>
                                    </p:cmd>
                                  </p:childTnLst>
                                </p:cTn>
                              </p:par>
                            </p:childTnLst>
                          </p:cTn>
                        </p:par>
                      </p:childTnLst>
                    </p:cTn>
                  </p:par>
                </p:childTnLst>
              </p:cTn>
              <p:nextCondLst>
                <p:cond evt="onClick" delay="0">
                  <p:tgtEl>
                    <p:spTgt spid="18"/>
                  </p:tgtEl>
                </p:cond>
              </p:nextCondLst>
            </p:seq>
            <p:audio>
              <p:cMediaNode vol="80000">
                <p:cTn id="19" fill="hold" display="0">
                  <p:stCondLst>
                    <p:cond delay="indefinite"/>
                  </p:stCondLst>
                  <p:endCondLst>
                    <p:cond evt="onStopAudio" delay="0">
                      <p:tgtEl>
                        <p:sldTgt/>
                      </p:tgtEl>
                    </p:cond>
                  </p:endCondLst>
                </p:cTn>
                <p:tgtEl>
                  <p:spTgt spid="18"/>
                </p:tgtEl>
              </p:cMediaNode>
            </p:audio>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9"/>
                                        </p:tgtEl>
                                      </p:cBhvr>
                                    </p:cmd>
                                  </p:childTnLst>
                                </p:cTn>
                              </p:par>
                            </p:childTnLst>
                          </p:cTn>
                        </p:par>
                      </p:childTnLst>
                    </p:cTn>
                  </p:par>
                </p:childTnLst>
              </p:cTn>
              <p:nextCondLst>
                <p:cond evt="onClick" delay="0">
                  <p:tgtEl>
                    <p:spTgt spid="19"/>
                  </p:tgtEl>
                </p:cond>
              </p:nextCondLst>
            </p:seq>
            <p:audio>
              <p:cMediaNode vol="80000">
                <p:cTn id="25" fill="hold" display="0">
                  <p:stCondLst>
                    <p:cond delay="indefinite"/>
                  </p:stCondLst>
                  <p:endCondLst>
                    <p:cond evt="onStopAudio" delay="0">
                      <p:tgtEl>
                        <p:sldTgt/>
                      </p:tgtEl>
                    </p:cond>
                  </p:endCondLst>
                </p:cTn>
                <p:tgtEl>
                  <p:spTgt spid="1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22" name="Group 119"/>
          <p:cNvGraphicFramePr>
            <a:graphicFrameLocks noGrp="1"/>
          </p:cNvGraphicFramePr>
          <p:nvPr>
            <p:extLst>
              <p:ext uri="{D42A27DB-BD31-4B8C-83A1-F6EECF244321}">
                <p14:modId xmlns:p14="http://schemas.microsoft.com/office/powerpoint/2010/main" val="1921406040"/>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4</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3" name="Rectangle 119"/>
          <p:cNvSpPr>
            <a:spLocks noChangeArrowheads="1"/>
          </p:cNvSpPr>
          <p:nvPr/>
        </p:nvSpPr>
        <p:spPr bwMode="auto">
          <a:xfrm>
            <a:off x="248171" y="1491819"/>
            <a:ext cx="4992922" cy="4502771"/>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800" dirty="0" smtClean="0">
                <a:latin typeface="+mn-lt"/>
                <a:cs typeface="+mj-cs"/>
              </a:rPr>
              <a:t>Scientists </a:t>
            </a:r>
            <a:r>
              <a:rPr lang="en-US" sz="1800" dirty="0">
                <a:latin typeface="+mn-lt"/>
                <a:cs typeface="+mj-cs"/>
              </a:rPr>
              <a:t>examined 75,000 Chinese women, who were aged between 40 and 70. The women who exercised regularly as teenagers were healthier than those who didn't. Teenage girls who did eighty minutes of exercise weekly had a lower risk of dying from diseases. The researchers stated that, typically, women live longer if they exercise for 15 minutes a day when they are teenagers.</a:t>
            </a:r>
          </a:p>
          <a:p>
            <a:pPr>
              <a:buNone/>
            </a:pPr>
            <a:r>
              <a:rPr lang="en-US" sz="1800" dirty="0" smtClean="0">
                <a:latin typeface="+mn-lt"/>
                <a:cs typeface="+mj-cs"/>
              </a:rPr>
              <a:t>   Exercising </a:t>
            </a:r>
            <a:r>
              <a:rPr lang="en-US" sz="1800" dirty="0">
                <a:latin typeface="+mn-lt"/>
                <a:cs typeface="+mj-cs"/>
              </a:rPr>
              <a:t>as a teenager means a longer life, even when a woman stops exercising when she is older. Teen exercise reduces the risk of illnesses such as cancer. Though the research was done on women in China, it is important for women around the world to exercise regularly</a:t>
            </a:r>
            <a:r>
              <a:rPr lang="en-US" sz="1800" dirty="0" smtClean="0">
                <a:latin typeface="+mn-lt"/>
                <a:cs typeface="+mj-cs"/>
              </a:rPr>
              <a:t>.</a:t>
            </a:r>
          </a:p>
          <a:p>
            <a:pPr>
              <a:buNone/>
            </a:pPr>
            <a:endParaRPr lang="en-US" sz="1600" dirty="0">
              <a:latin typeface="+mn-lt"/>
              <a:cs typeface="+mj-cs"/>
            </a:endParaRPr>
          </a:p>
          <a:p>
            <a:pPr>
              <a:buNone/>
            </a:pPr>
            <a:endParaRPr lang="en-US" sz="900" dirty="0">
              <a:latin typeface="+mn-lt"/>
              <a:cs typeface="+mj-cs"/>
            </a:endParaRPr>
          </a:p>
        </p:txBody>
      </p:sp>
      <p:pic>
        <p:nvPicPr>
          <p:cNvPr id="24" name="5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00B0F0">
                <a:tint val="45000"/>
                <a:satMod val="400000"/>
              </a:srgbClr>
            </a:duotone>
          </a:blip>
          <a:stretch>
            <a:fillRect/>
          </a:stretch>
        </p:blipFill>
        <p:spPr>
          <a:xfrm>
            <a:off x="3553308" y="5311330"/>
            <a:ext cx="609600" cy="609600"/>
          </a:xfrm>
          <a:prstGeom prst="rect">
            <a:avLst/>
          </a:prstGeom>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890" fill="hold"/>
                                        <p:tgtEl>
                                          <p:spTgt spid="24"/>
                                        </p:tgtEl>
                                      </p:cBhvr>
                                    </p:cmd>
                                  </p:childTnLst>
                                </p:cTn>
                              </p:par>
                            </p:childTnLst>
                          </p:cTn>
                        </p:par>
                      </p:childTnLst>
                    </p:cTn>
                  </p:par>
                </p:childTnLst>
              </p:cTn>
              <p:nextCondLst>
                <p:cond evt="onClick" delay="0">
                  <p:tgtEl>
                    <p:spTgt spid="24"/>
                  </p:tgtEl>
                </p:cond>
              </p:nextCondLst>
            </p:seq>
            <p:audio>
              <p:cMediaNode vol="80000">
                <p:cTn id="7" fill="hold" display="0">
                  <p:stCondLst>
                    <p:cond delay="indefinite"/>
                  </p:stCondLst>
                  <p:endCondLst>
                    <p:cond evt="onStopAudio" delay="0">
                      <p:tgtEl>
                        <p:sldTgt/>
                      </p:tgtEl>
                    </p:cond>
                  </p:endCondLst>
                </p:cTn>
                <p:tgtEl>
                  <p:spTgt spid="2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4" name="Group 119"/>
          <p:cNvGraphicFramePr>
            <a:graphicFrameLocks noGrp="1"/>
          </p:cNvGraphicFramePr>
          <p:nvPr>
            <p:extLst>
              <p:ext uri="{D42A27DB-BD31-4B8C-83A1-F6EECF244321}">
                <p14:modId xmlns:p14="http://schemas.microsoft.com/office/powerpoint/2010/main" val="3539019236"/>
              </p:ext>
            </p:extLst>
          </p:nvPr>
        </p:nvGraphicFramePr>
        <p:xfrm>
          <a:off x="800232" y="374168"/>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4 :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5" name="Rectangle 119"/>
          <p:cNvSpPr>
            <a:spLocks noChangeArrowheads="1"/>
          </p:cNvSpPr>
          <p:nvPr/>
        </p:nvSpPr>
        <p:spPr bwMode="auto">
          <a:xfrm>
            <a:off x="260165" y="938769"/>
            <a:ext cx="4075665" cy="56323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smtClean="0">
                <a:latin typeface="+mn-lt"/>
              </a:rPr>
              <a:t>What </a:t>
            </a:r>
            <a:r>
              <a:rPr lang="en-US" sz="2000" b="1" dirty="0">
                <a:latin typeface="+mn-lt"/>
              </a:rPr>
              <a:t>is this news story about? </a:t>
            </a:r>
          </a:p>
          <a:p>
            <a:endParaRPr lang="en-US" sz="2000" b="1" dirty="0">
              <a:latin typeface="+mn-lt"/>
            </a:endParaRPr>
          </a:p>
          <a:p>
            <a:r>
              <a:rPr lang="en-US" sz="2000" b="1" dirty="0">
                <a:solidFill>
                  <a:srgbClr val="FF0000"/>
                </a:solidFill>
                <a:latin typeface="+mn-lt"/>
              </a:rPr>
              <a:t>Elementary 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women and exercise.</a:t>
            </a:r>
          </a:p>
          <a:p>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a:latin typeface="+mn-lt"/>
              </a:rPr>
              <a:t>This news story talks about teenage girls need to exercise and how it helps them later.</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a:latin typeface="+mn-lt"/>
              </a:rPr>
              <a:t>This news story is about the importance of teenage girls exercising and how it affects their health when they are older. They will live longer.</a:t>
            </a:r>
          </a:p>
        </p:txBody>
      </p:sp>
      <p:pic>
        <p:nvPicPr>
          <p:cNvPr id="26" name="5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436398" y="1583791"/>
            <a:ext cx="609600" cy="609600"/>
          </a:xfrm>
          <a:prstGeom prst="rect">
            <a:avLst/>
          </a:prstGeom>
        </p:spPr>
      </p:pic>
      <p:pic>
        <p:nvPicPr>
          <p:cNvPr id="27" name="5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444218" y="2629501"/>
            <a:ext cx="609600" cy="609600"/>
          </a:xfrm>
          <a:prstGeom prst="rect">
            <a:avLst/>
          </a:prstGeom>
        </p:spPr>
      </p:pic>
      <p:pic>
        <p:nvPicPr>
          <p:cNvPr id="28" name="5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431324" y="4284811"/>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3" fill="hold"/>
                                        <p:tgtEl>
                                          <p:spTgt spid="26"/>
                                        </p:tgtEl>
                                      </p:cBhvr>
                                    </p:cmd>
                                  </p:childTnLst>
                                </p:cTn>
                              </p:par>
                            </p:childTnLst>
                          </p:cTn>
                        </p:par>
                      </p:childTnLst>
                    </p:cTn>
                  </p:par>
                </p:childTnLst>
              </p:cTn>
              <p:nextCondLst>
                <p:cond evt="onClick" delay="0">
                  <p:tgtEl>
                    <p:spTgt spid="26"/>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840" fill="hold"/>
                                        <p:tgtEl>
                                          <p:spTgt spid="27"/>
                                        </p:tgtEl>
                                      </p:cBhvr>
                                    </p:cmd>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0176" fill="hold"/>
                                        <p:tgtEl>
                                          <p:spTgt spid="28"/>
                                        </p:tgtEl>
                                      </p:cBhvr>
                                    </p:cmd>
                                  </p:childTnLst>
                                </p:cTn>
                              </p:par>
                            </p:childTnLst>
                          </p:cTn>
                        </p:par>
                      </p:childTnLst>
                    </p:cTn>
                  </p:par>
                </p:childTnLst>
              </p:cTn>
              <p:nextCondLst>
                <p:cond evt="onClick" delay="0">
                  <p:tgtEl>
                    <p:spTgt spid="28"/>
                  </p:tgtEl>
                </p:cond>
              </p:nextCondLst>
            </p:seq>
            <p:audio>
              <p:cMediaNode vol="80000">
                <p:cTn id="17" fill="hold" display="0">
                  <p:stCondLst>
                    <p:cond delay="indefinite"/>
                  </p:stCondLst>
                  <p:endCondLst>
                    <p:cond evt="onStopAudio" delay="0">
                      <p:tgtEl>
                        <p:sldTgt/>
                      </p:tgtEl>
                    </p:cond>
                  </p:endCondLst>
                </p:cTn>
                <p:tgtEl>
                  <p:spTgt spid="26"/>
                </p:tgtEl>
              </p:cMediaNode>
            </p:audio>
            <p:audio>
              <p:cMediaNode vol="80000">
                <p:cTn id="18" fill="hold" display="0">
                  <p:stCondLst>
                    <p:cond delay="indefinite"/>
                  </p:stCondLst>
                  <p:endCondLst>
                    <p:cond evt="onStopAudio" delay="0">
                      <p:tgtEl>
                        <p:sldTgt/>
                      </p:tgtEl>
                    </p:cond>
                  </p:endCondLst>
                </p:cTn>
                <p:tgtEl>
                  <p:spTgt spid="27"/>
                </p:tgtEl>
              </p:cMediaNode>
            </p:audio>
            <p:audio>
              <p:cMediaNode vol="80000">
                <p:cTn id="19" fill="hold" display="0">
                  <p:stCondLst>
                    <p:cond delay="indefinite"/>
                  </p:stCondLst>
                  <p:endCondLst>
                    <p:cond evt="onStopAudio" delay="0">
                      <p:tgtEl>
                        <p:sldTgt/>
                      </p:tgtEl>
                    </p:cond>
                  </p:endCondLst>
                </p:cTn>
                <p:tgtEl>
                  <p:spTgt spid="2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1248</TotalTime>
  <Words>648</Words>
  <Application>Microsoft Office PowerPoint</Application>
  <PresentationFormat>Widescreen</PresentationFormat>
  <Paragraphs>63</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127</cp:revision>
  <dcterms:created xsi:type="dcterms:W3CDTF">2015-01-09T05:03:30Z</dcterms:created>
  <dcterms:modified xsi:type="dcterms:W3CDTF">2016-06-22T03:12:20Z</dcterms:modified>
</cp:coreProperties>
</file>