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68" r:id="rId3"/>
    <p:sldId id="275" r:id="rId4"/>
    <p:sldId id="276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66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6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>
              <a:spcBef>
                <a:spcPct val="5000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ชุดฝึกพูดสรุป </a:t>
            </a:r>
            <a:r>
              <a:rPr lang="en-US" altLang="en-US" sz="3200" b="1" dirty="0" smtClean="0">
                <a:latin typeface="Calibri" panose="020F0502020204030204" pitchFamily="34" charset="0"/>
                <a:cs typeface="+mn-cs"/>
              </a:rPr>
              <a:t/>
            </a:r>
            <a:br>
              <a:rPr lang="en-US" altLang="en-US" sz="3200" b="1" dirty="0" smtClean="0">
                <a:latin typeface="Calibri" panose="020F0502020204030204" pitchFamily="34" charset="0"/>
                <a:cs typeface="+mn-cs"/>
              </a:rPr>
            </a:br>
            <a:r>
              <a:rPr lang="en-US" altLang="en-US" sz="2800" b="1" dirty="0" smtClean="0">
                <a:latin typeface="Calibri" panose="020F0502020204030204" pitchFamily="34" charset="0"/>
                <a:cs typeface="+mn-cs"/>
              </a:rPr>
              <a:t>(</a:t>
            </a:r>
            <a:r>
              <a:rPr lang="en-US" altLang="en-US" sz="2800" b="1" dirty="0">
                <a:latin typeface="Calibri" panose="020F0502020204030204" pitchFamily="34" charset="0"/>
              </a:rPr>
              <a:t>Giving </a:t>
            </a:r>
            <a:r>
              <a:rPr lang="en-US" altLang="en-US" sz="2800" b="1" dirty="0" smtClean="0">
                <a:latin typeface="Calibri" panose="020F0502020204030204" pitchFamily="34" charset="0"/>
              </a:rPr>
              <a:t>Summary)</a:t>
            </a:r>
            <a:endParaRPr lang="th-TH" altLang="en-US" sz="2800" b="1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2</a:t>
            </a:r>
            <a:endParaRPr lang="th-TH" altLang="en-US" sz="3200" b="1" dirty="0" smtClean="0"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33365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945893"/>
              </p:ext>
            </p:extLst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741639"/>
              </p:ext>
            </p:extLst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94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53302"/>
              </p:ext>
            </p:extLst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5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619397"/>
              </p:ext>
            </p:extLst>
          </p:nvPr>
        </p:nvGraphicFramePr>
        <p:xfrm>
          <a:off x="1455145" y="376093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2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Rectangle 119"/>
          <p:cNvSpPr>
            <a:spLocks noChangeArrowheads="1"/>
          </p:cNvSpPr>
          <p:nvPr/>
        </p:nvSpPr>
        <p:spPr bwMode="auto">
          <a:xfrm>
            <a:off x="248171" y="1419491"/>
            <a:ext cx="4992922" cy="4647426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A </a:t>
            </a:r>
            <a:r>
              <a:rPr lang="en-US" sz="1850" dirty="0">
                <a:latin typeface="+mn-lt"/>
              </a:rPr>
              <a:t>British newspaper says approximately one-third of the athletes at a recent sporting event cheated by using drugs. Apparently, there was a study, which was conducted at the World Athletics Championships in Daegu, South Korea in 2011. It showed that 29-34 per cent of the 1,800 athletes had used performance-enhancing drugs.	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 </a:t>
            </a:r>
            <a:r>
              <a:rPr lang="en-US" sz="1850" dirty="0">
                <a:latin typeface="+mn-lt"/>
              </a:rPr>
              <a:t>report is a surprise to the world of athletics. The newspaper reports that about 30- 35% of the medals in endurance races at the Olympics and World Championships had been won by athletes who had blood samples with abnormalities. The World Anti-Doping Agency stated that it will investigate the claims in this report. </a:t>
            </a:r>
            <a:endParaRPr lang="en-US" sz="1850" dirty="0" smtClean="0">
              <a:latin typeface="+mn-lt"/>
            </a:endParaRPr>
          </a:p>
          <a:p>
            <a:pPr>
              <a:buNone/>
            </a:pPr>
            <a:endParaRPr lang="en-US" sz="1850" dirty="0">
              <a:latin typeface="+mn-lt"/>
            </a:endParaRPr>
          </a:p>
          <a:p>
            <a:pPr>
              <a:buNone/>
            </a:pPr>
            <a:endParaRPr lang="en-US" sz="1000" dirty="0">
              <a:latin typeface="+mn-lt"/>
            </a:endParaRPr>
          </a:p>
        </p:txBody>
      </p:sp>
      <p:pic>
        <p:nvPicPr>
          <p:cNvPr id="17" name="3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034119" y="53165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69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9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6935404" y="277763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361" y="1793542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935404" y="4011475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sp>
        <p:nvSpPr>
          <p:cNvPr id="13" name="Action Button: Forward or Next 12">
            <a:hlinkClick r:id="" action="ppaction://hlinkshowjump?jump=nextslide" highlightClick="1"/>
          </p:cNvPr>
          <p:cNvSpPr/>
          <p:nvPr/>
        </p:nvSpPr>
        <p:spPr>
          <a:xfrm>
            <a:off x="11289369" y="6270317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4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483209"/>
              </p:ext>
            </p:extLst>
          </p:nvPr>
        </p:nvGraphicFramePr>
        <p:xfrm>
          <a:off x="823613" y="391181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2 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283546" y="955782"/>
            <a:ext cx="407566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about? </a:t>
            </a:r>
          </a:p>
          <a:p>
            <a:endParaRPr lang="en-US" sz="2000" b="1" dirty="0">
              <a:latin typeface="+mn-lt"/>
            </a:endParaRPr>
          </a:p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2000" dirty="0">
                <a:solidFill>
                  <a:srgbClr val="FF000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FF000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It’s </a:t>
            </a:r>
            <a:r>
              <a:rPr lang="en-US" sz="2000" dirty="0">
                <a:latin typeface="+mn-lt"/>
              </a:rPr>
              <a:t>about sport and drugs.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2000" dirty="0">
                <a:solidFill>
                  <a:srgbClr val="00B05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00B05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drugs and international athletes using them to win.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2000" dirty="0">
                <a:solidFill>
                  <a:srgbClr val="7030A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drug usage in international sports events. </a:t>
            </a:r>
          </a:p>
          <a:p>
            <a:pPr>
              <a:buNone/>
            </a:pPr>
            <a:r>
              <a:rPr lang="en-US" sz="2000" dirty="0">
                <a:latin typeface="+mn-lt"/>
              </a:rPr>
              <a:t>A report says about one-third of athletes used drugs to help themselves win.</a:t>
            </a:r>
          </a:p>
        </p:txBody>
      </p:sp>
      <p:pic>
        <p:nvPicPr>
          <p:cNvPr id="16" name="3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93894" y="1564368"/>
            <a:ext cx="609600" cy="609600"/>
          </a:xfrm>
          <a:prstGeom prst="rect">
            <a:avLst/>
          </a:prstGeom>
        </p:spPr>
      </p:pic>
      <p:pic>
        <p:nvPicPr>
          <p:cNvPr id="17" name="3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9211" y="2578351"/>
            <a:ext cx="609600" cy="609600"/>
          </a:xfrm>
          <a:prstGeom prst="rect">
            <a:avLst/>
          </a:prstGeom>
        </p:spPr>
      </p:pic>
      <p:pic>
        <p:nvPicPr>
          <p:cNvPr id="18" name="3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25974" y="42848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80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41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802970"/>
              </p:ext>
            </p:extLst>
          </p:nvPr>
        </p:nvGraphicFramePr>
        <p:xfrm>
          <a:off x="1801865" y="1303319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578</Words>
  <Application>Microsoft Office PowerPoint</Application>
  <PresentationFormat>Widescreen</PresentationFormat>
  <Paragraphs>64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126</cp:revision>
  <dcterms:created xsi:type="dcterms:W3CDTF">2015-01-09T05:03:30Z</dcterms:created>
  <dcterms:modified xsi:type="dcterms:W3CDTF">2016-06-22T03:11:33Z</dcterms:modified>
</cp:coreProperties>
</file>