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เล่นเกมฝึก</a:t>
            </a:r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ภาษาอังกฤษ</a:t>
            </a:r>
          </a:p>
          <a:p>
            <a:pPr algn="ctr" fontAlgn="base"/>
            <a:r>
              <a:rPr lang="th-TH" sz="2000" b="1" dirty="0" smtClean="0"/>
              <a:t>ประสบการณ์ตรงจาก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8" name="5.5 เล่นเกมฝึกภาษาอังกฤ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339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6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98</Words>
  <Application>Microsoft Office PowerPoint</Application>
  <PresentationFormat>Widescreen</PresentationFormat>
  <Paragraphs>24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85</cp:revision>
  <dcterms:created xsi:type="dcterms:W3CDTF">2015-01-09T05:03:30Z</dcterms:created>
  <dcterms:modified xsi:type="dcterms:W3CDTF">2016-07-06T06:34:34Z</dcterms:modified>
</cp:coreProperties>
</file>