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29/06/59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สิ่งที่ต้องคำนึงถึงในการจัดชุมนุม </a:t>
            </a:r>
            <a:r>
              <a:rPr lang="en-US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(clubs)</a:t>
            </a:r>
            <a:endParaRPr lang="th-TH" altLang="en-US" sz="3200" b="1" dirty="0">
              <a:solidFill>
                <a:schemeClr val="accent2"/>
              </a:solidFill>
              <a:latin typeface="Cordia New" panose="020B0304020202020204" pitchFamily="34" charset="-34"/>
            </a:endParaRPr>
          </a:p>
          <a:p>
            <a:pPr fontAlgn="base"/>
            <a:r>
              <a:rPr lang="th-TH" sz="2000" b="1" dirty="0" smtClean="0"/>
              <a:t>ประสบการณ์ตรงจาก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16" name="บุ้้ง 27 มิย 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339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78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105</Words>
  <Application>Microsoft Office PowerPoint</Application>
  <PresentationFormat>Widescreen</PresentationFormat>
  <Paragraphs>24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oot</cp:lastModifiedBy>
  <cp:revision>82</cp:revision>
  <dcterms:created xsi:type="dcterms:W3CDTF">2015-01-09T05:03:30Z</dcterms:created>
  <dcterms:modified xsi:type="dcterms:W3CDTF">2016-06-28T21:49:23Z</dcterms:modified>
</cp:coreProperties>
</file>