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8" r:id="rId3"/>
    <p:sldId id="295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07" r:id="rId16"/>
    <p:sldId id="282" r:id="rId17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16.mp3"/><Relationship Id="rId7" Type="http://schemas.openxmlformats.org/officeDocument/2006/relationships/image" Target="../media/image20.jpe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18.mp3"/><Relationship Id="rId7" Type="http://schemas.openxmlformats.org/officeDocument/2006/relationships/image" Target="../media/image22.jpe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20.mp3"/><Relationship Id="rId7" Type="http://schemas.openxmlformats.org/officeDocument/2006/relationships/image" Target="../media/image24.jpe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22.mp3"/><Relationship Id="rId7" Type="http://schemas.openxmlformats.org/officeDocument/2006/relationships/image" Target="../media/image26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24.mp3"/><Relationship Id="rId7" Type="http://schemas.openxmlformats.org/officeDocument/2006/relationships/image" Target="../media/image28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7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media1.mp3"/><Relationship Id="rId7" Type="http://schemas.openxmlformats.org/officeDocument/2006/relationships/image" Target="../media/image5.jpeg"/><Relationship Id="rId2" Type="http://schemas.microsoft.com/office/2007/relationships/media" Target="../media/media1.mp3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audio" Target="../media/media2.mp3"/><Relationship Id="rId4" Type="http://schemas.microsoft.com/office/2007/relationships/media" Target="../media/media2.mp3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4.mp3"/><Relationship Id="rId7" Type="http://schemas.openxmlformats.org/officeDocument/2006/relationships/image" Target="../media/image9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6.mp3"/><Relationship Id="rId7" Type="http://schemas.openxmlformats.org/officeDocument/2006/relationships/image" Target="../media/image11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8.mp3"/><Relationship Id="rId7" Type="http://schemas.openxmlformats.org/officeDocument/2006/relationships/image" Target="../media/image13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10.mp3"/><Relationship Id="rId7" Type="http://schemas.openxmlformats.org/officeDocument/2006/relationships/image" Target="../media/image15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12.mp3"/><Relationship Id="rId7" Type="http://schemas.openxmlformats.org/officeDocument/2006/relationships/image" Target="../media/image17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14.mp3"/><Relationship Id="rId7" Type="http://schemas.openxmlformats.org/officeDocument/2006/relationships/image" Target="../media/image18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73397" y="3771045"/>
            <a:ext cx="4435978" cy="241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 algn="ctr">
              <a:buNone/>
            </a:pPr>
            <a:r>
              <a:rPr lang="th-TH" sz="3200" b="1" dirty="0">
                <a:cs typeface="+mn-cs"/>
              </a:rPr>
              <a:t>หมวดที่ </a:t>
            </a:r>
            <a:r>
              <a:rPr lang="en-US" sz="3200" b="1" dirty="0">
                <a:cs typeface="+mn-cs"/>
              </a:rPr>
              <a:t>7</a:t>
            </a:r>
            <a:r>
              <a:rPr lang="th-TH" sz="3200" b="1" dirty="0">
                <a:cs typeface="+mn-cs"/>
              </a:rPr>
              <a:t> ยานพาหนะ</a:t>
            </a:r>
            <a:r>
              <a:rPr lang="en-US" sz="3200" b="1" dirty="0">
                <a:cs typeface="+mn-cs"/>
              </a:rPr>
              <a:t> (Transportation)</a:t>
            </a:r>
            <a:endParaRPr lang="en-US" sz="3200" dirty="0"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2" descr="(13) tax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709" y="615965"/>
            <a:ext cx="4139354" cy="290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8194" name="Picture 2" descr="(15) trai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76" y="1740243"/>
            <a:ext cx="3746408" cy="204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43922" y="6027961"/>
            <a:ext cx="8511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train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รถไฟ</a:t>
            </a:r>
            <a:endParaRPr lang="th-TH" sz="1400" dirty="0"/>
          </a:p>
        </p:txBody>
      </p:sp>
      <p:pic>
        <p:nvPicPr>
          <p:cNvPr id="8195" name="Picture 3" descr="(16) motorcycl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983" y="1740243"/>
            <a:ext cx="3363345" cy="2222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84603" y="6027961"/>
            <a:ext cx="1095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motorcycle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จักรยานยนต์</a:t>
            </a:r>
            <a:endParaRPr lang="th-TH" sz="1400" dirty="0"/>
          </a:p>
        </p:txBody>
      </p:sp>
      <p:pic>
        <p:nvPicPr>
          <p:cNvPr id="4" name="15_trai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86744"/>
            <a:ext cx="609600" cy="609600"/>
          </a:xfrm>
          <a:prstGeom prst="rect">
            <a:avLst/>
          </a:prstGeom>
        </p:spPr>
      </p:pic>
      <p:pic>
        <p:nvPicPr>
          <p:cNvPr id="5" name="16_motorcycl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3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17) ball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870" y="1400780"/>
            <a:ext cx="1955800" cy="2562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205748" y="6047344"/>
            <a:ext cx="8215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balloon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บอลลูน</a:t>
            </a:r>
            <a:endParaRPr lang="th-TH" sz="1400" dirty="0"/>
          </a:p>
        </p:txBody>
      </p:sp>
      <p:pic>
        <p:nvPicPr>
          <p:cNvPr id="9219" name="Picture 3" descr="(18) bicyc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596280"/>
            <a:ext cx="3028702" cy="236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25533" y="6000479"/>
            <a:ext cx="9487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bicycle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จักรยาน</a:t>
            </a:r>
            <a:endParaRPr lang="th-TH" sz="1400" dirty="0"/>
          </a:p>
        </p:txBody>
      </p:sp>
      <p:pic>
        <p:nvPicPr>
          <p:cNvPr id="4" name="17_ballo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86744"/>
            <a:ext cx="609600" cy="609600"/>
          </a:xfrm>
          <a:prstGeom prst="rect">
            <a:avLst/>
          </a:prstGeom>
        </p:spPr>
      </p:pic>
      <p:pic>
        <p:nvPicPr>
          <p:cNvPr id="5" name="18_bicycl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4196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9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42" name="Picture 2" descr="(19) limousin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9" y="2311678"/>
            <a:ext cx="3678771" cy="1538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42562" y="6047344"/>
            <a:ext cx="11476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limousine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</a:t>
            </a:r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ลีมูซีน</a:t>
            </a:r>
            <a:endParaRPr lang="th-TH" sz="1400" dirty="0"/>
          </a:p>
        </p:txBody>
      </p:sp>
      <p:pic>
        <p:nvPicPr>
          <p:cNvPr id="10243" name="Picture 3" descr="(20) sport c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226" y="1502946"/>
            <a:ext cx="3247773" cy="234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05563" y="6047344"/>
            <a:ext cx="10753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sports car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</a:t>
            </a:r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สปอร์ต</a:t>
            </a:r>
            <a:endParaRPr lang="th-TH" sz="1400" dirty="0"/>
          </a:p>
        </p:txBody>
      </p:sp>
      <p:pic>
        <p:nvPicPr>
          <p:cNvPr id="4" name="19_limousin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48771" y="2471519"/>
            <a:ext cx="609600" cy="609600"/>
          </a:xfrm>
          <a:prstGeom prst="rect">
            <a:avLst/>
          </a:prstGeom>
        </p:spPr>
      </p:pic>
      <p:pic>
        <p:nvPicPr>
          <p:cNvPr id="5" name="20_sports_ca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6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1266" name="Picture 2" descr="(21) je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11" y="1724979"/>
            <a:ext cx="3328288" cy="213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05680" y="6173236"/>
            <a:ext cx="8296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jeep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รถจี๊ป</a:t>
            </a:r>
            <a:endParaRPr lang="th-TH" sz="1400" dirty="0"/>
          </a:p>
        </p:txBody>
      </p:sp>
      <p:pic>
        <p:nvPicPr>
          <p:cNvPr id="11267" name="Picture 3" descr="(22) tank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746" y="1656885"/>
            <a:ext cx="3207301" cy="226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33162" y="6173236"/>
            <a:ext cx="655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tank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รถถัง</a:t>
            </a:r>
            <a:endParaRPr lang="th-TH" sz="1400" dirty="0"/>
          </a:p>
        </p:txBody>
      </p:sp>
      <p:pic>
        <p:nvPicPr>
          <p:cNvPr id="4" name="21_jee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1341" y="2501969"/>
            <a:ext cx="609600" cy="609600"/>
          </a:xfrm>
          <a:prstGeom prst="rect">
            <a:avLst/>
          </a:prstGeom>
        </p:spPr>
      </p:pic>
      <p:pic>
        <p:nvPicPr>
          <p:cNvPr id="5" name="22_tank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067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2290" name="Picture 2" descr="(23) lorr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20" y="1690419"/>
            <a:ext cx="3324257" cy="231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95541" y="6047344"/>
            <a:ext cx="12512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dump truck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>
              <a:spcAft>
                <a:spcPts val="0"/>
              </a:spcAft>
            </a:pPr>
            <a:r>
              <a:rPr lang="th-TH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รถดั๊มพ์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</p:txBody>
      </p:sp>
      <p:pic>
        <p:nvPicPr>
          <p:cNvPr id="12291" name="Picture 3" descr="(24) rai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290" y="2169261"/>
            <a:ext cx="3864968" cy="183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31671" y="6000479"/>
            <a:ext cx="9632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light rail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รถไฟฟ้า</a:t>
            </a:r>
            <a:endParaRPr lang="th-TH" sz="1400" dirty="0"/>
          </a:p>
        </p:txBody>
      </p:sp>
      <p:pic>
        <p:nvPicPr>
          <p:cNvPr id="4" name="23_dump_truc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28649" y="2486744"/>
            <a:ext cx="609600" cy="609600"/>
          </a:xfrm>
          <a:prstGeom prst="rect">
            <a:avLst/>
          </a:prstGeom>
        </p:spPr>
      </p:pic>
      <p:pic>
        <p:nvPicPr>
          <p:cNvPr id="5" name="24_light_rai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86235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46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25</a:t>
            </a:r>
            <a:endParaRPr lang="en-US" altLang="th-TH" sz="3200" dirty="0"/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6808184" y="23742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141" y="1768136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808184" y="4085103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10" name="Picture 2" descr="(25) tract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" y="1158708"/>
            <a:ext cx="3710731" cy="268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 rot="10800000">
            <a:off x="4671306" y="6215225"/>
            <a:ext cx="11780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tractor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รถแทรกเตอร์</a:t>
            </a:r>
            <a:endParaRPr lang="th-TH" sz="1400" dirty="0"/>
          </a:p>
        </p:txBody>
      </p:sp>
      <p:pic>
        <p:nvPicPr>
          <p:cNvPr id="2" name="25_tracto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05272" y="25019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50039" y="0"/>
            <a:ext cx="5151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58" y="2414844"/>
            <a:ext cx="3267075" cy="2724150"/>
          </a:xfrm>
          <a:prstGeom prst="rect">
            <a:avLst/>
          </a:prstGeom>
        </p:spPr>
      </p:pic>
      <p:graphicFrame>
        <p:nvGraphicFramePr>
          <p:cNvPr id="10" name="Group 119"/>
          <p:cNvGraphicFramePr>
            <a:graphicFrameLocks noGrp="1"/>
          </p:cNvGraphicFramePr>
          <p:nvPr>
            <p:extLst/>
          </p:nvPr>
        </p:nvGraphicFramePr>
        <p:xfrm>
          <a:off x="1801865" y="1303319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53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084" y="63628"/>
            <a:ext cx="1661426" cy="20098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721" y="52746"/>
            <a:ext cx="1362172" cy="179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84327"/>
              </p:ext>
            </p:extLst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1) ambulanc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4" y="1749494"/>
            <a:ext cx="3368373" cy="199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4644267" y="6098730"/>
            <a:ext cx="13440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ambulance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รถพยาบาล</a:t>
            </a:r>
            <a:endParaRPr lang="th-TH" sz="1400" dirty="0"/>
          </a:p>
        </p:txBody>
      </p:sp>
      <p:pic>
        <p:nvPicPr>
          <p:cNvPr id="1027" name="Picture 3" descr="(2) ca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443" y="2160845"/>
            <a:ext cx="3623723" cy="184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534721" y="6098731"/>
            <a:ext cx="891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รถยนต์</a:t>
            </a:r>
            <a:endParaRPr lang="th-TH" sz="1400" dirty="0"/>
          </a:p>
        </p:txBody>
      </p:sp>
      <p:pic>
        <p:nvPicPr>
          <p:cNvPr id="5" name="1_ambulance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753789" y="2501969"/>
            <a:ext cx="609600" cy="609600"/>
          </a:xfrm>
          <a:prstGeom prst="rect">
            <a:avLst/>
          </a:prstGeom>
        </p:spPr>
      </p:pic>
      <p:pic>
        <p:nvPicPr>
          <p:cNvPr id="8" name="2_car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718303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3) trai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47" y="1932383"/>
            <a:ext cx="3496019" cy="179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32452" y="6047344"/>
            <a:ext cx="846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pick-up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</a:t>
            </a:r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กะบะ</a:t>
            </a:r>
            <a:endParaRPr lang="th-TH" sz="1400" dirty="0"/>
          </a:p>
        </p:txBody>
      </p:sp>
      <p:pic>
        <p:nvPicPr>
          <p:cNvPr id="2051" name="Picture 3" descr="(4) bu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932383"/>
            <a:ext cx="3200501" cy="181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31207" y="6053302"/>
            <a:ext cx="723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bus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รถเมล์</a:t>
            </a:r>
            <a:endParaRPr lang="th-TH" sz="1400" dirty="0"/>
          </a:p>
        </p:txBody>
      </p:sp>
      <p:pic>
        <p:nvPicPr>
          <p:cNvPr id="4" name="3_pick_u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66540" y="2486744"/>
            <a:ext cx="609600" cy="609600"/>
          </a:xfrm>
          <a:prstGeom prst="rect">
            <a:avLst/>
          </a:prstGeom>
        </p:spPr>
      </p:pic>
      <p:pic>
        <p:nvPicPr>
          <p:cNvPr id="5" name="4_bu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8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5) truc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47" y="1732987"/>
            <a:ext cx="3916620" cy="2173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32452" y="6215225"/>
            <a:ext cx="10042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lorry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รถบรรทุก</a:t>
            </a:r>
            <a:endParaRPr lang="th-TH" sz="1400" dirty="0"/>
          </a:p>
        </p:txBody>
      </p:sp>
      <p:pic>
        <p:nvPicPr>
          <p:cNvPr id="3075" name="Picture 3" descr="(6) raf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920" y="1697419"/>
            <a:ext cx="3844363" cy="209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43678" y="6182546"/>
            <a:ext cx="6591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raft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แพ</a:t>
            </a:r>
            <a:endParaRPr lang="th-TH" sz="1400" dirty="0"/>
          </a:p>
        </p:txBody>
      </p:sp>
      <p:pic>
        <p:nvPicPr>
          <p:cNvPr id="4" name="5_lorry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6669" y="2440156"/>
            <a:ext cx="609600" cy="609600"/>
          </a:xfrm>
          <a:prstGeom prst="rect">
            <a:avLst/>
          </a:prstGeom>
        </p:spPr>
      </p:pic>
      <p:pic>
        <p:nvPicPr>
          <p:cNvPr id="5" name="6_raf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0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7) helicopt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26" y="1695034"/>
            <a:ext cx="3445655" cy="219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22546" y="6092813"/>
            <a:ext cx="11874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helicopter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เฮลิคอปเตอร์</a:t>
            </a:r>
            <a:endParaRPr lang="th-TH" sz="1400" dirty="0"/>
          </a:p>
        </p:txBody>
      </p:sp>
      <p:pic>
        <p:nvPicPr>
          <p:cNvPr id="4099" name="Picture 3" descr="(8) plan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684734"/>
            <a:ext cx="3222534" cy="2172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72042" y="6092814"/>
            <a:ext cx="939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plane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เครื่องบิน</a:t>
            </a:r>
            <a:endParaRPr lang="th-TH" sz="1400" dirty="0"/>
          </a:p>
        </p:txBody>
      </p:sp>
      <p:pic>
        <p:nvPicPr>
          <p:cNvPr id="4" name="7_helicopt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64039" y="2486743"/>
            <a:ext cx="609600" cy="609600"/>
          </a:xfrm>
          <a:prstGeom prst="rect">
            <a:avLst/>
          </a:prstGeom>
        </p:spPr>
      </p:pic>
      <p:pic>
        <p:nvPicPr>
          <p:cNvPr id="5" name="8_plan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915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5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9) sailboa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70" y="1349084"/>
            <a:ext cx="3311641" cy="2305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32452" y="6047344"/>
            <a:ext cx="11062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sailboat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เรือใบ</a:t>
            </a:r>
            <a:endParaRPr lang="th-TH" sz="1400" dirty="0"/>
          </a:p>
        </p:txBody>
      </p:sp>
      <p:pic>
        <p:nvPicPr>
          <p:cNvPr id="5123" name="Picture 3" descr="(10) boa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368" y="1964226"/>
            <a:ext cx="3294337" cy="2015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98976" y="6000479"/>
            <a:ext cx="8286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boat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เรือ</a:t>
            </a:r>
            <a:endParaRPr lang="th-TH" sz="1400" dirty="0"/>
          </a:p>
        </p:txBody>
      </p:sp>
      <p:pic>
        <p:nvPicPr>
          <p:cNvPr id="4" name="9_sailboa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42190"/>
            <a:ext cx="609600" cy="609600"/>
          </a:xfrm>
          <a:prstGeom prst="rect">
            <a:avLst/>
          </a:prstGeom>
        </p:spPr>
      </p:pic>
      <p:pic>
        <p:nvPicPr>
          <p:cNvPr id="5" name="10_boa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68719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11) rocke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710" y="1287957"/>
            <a:ext cx="1967292" cy="279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83555" y="6140638"/>
            <a:ext cx="8032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rocket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จรวด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6147" name="Picture 3" descr="(12) shi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648456"/>
            <a:ext cx="3087821" cy="22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08758" y="6140637"/>
            <a:ext cx="6552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ship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เรือ</a:t>
            </a:r>
            <a:endParaRPr lang="th-TH" sz="1400" dirty="0">
              <a:solidFill>
                <a:srgbClr val="FF0000"/>
              </a:solidFill>
            </a:endParaRPr>
          </a:p>
        </p:txBody>
      </p:sp>
      <p:pic>
        <p:nvPicPr>
          <p:cNvPr id="4" name="11_rock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71358" y="2471519"/>
            <a:ext cx="609600" cy="609600"/>
          </a:xfrm>
          <a:prstGeom prst="rect">
            <a:avLst/>
          </a:prstGeom>
        </p:spPr>
      </p:pic>
      <p:pic>
        <p:nvPicPr>
          <p:cNvPr id="5" name="12_ship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4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7170" name="Picture 2" descr="(13) tax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77" y="1511561"/>
            <a:ext cx="3515534" cy="246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68911" y="6047344"/>
            <a:ext cx="927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taxi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รถรับจ้าง</a:t>
            </a:r>
            <a:endParaRPr lang="th-TH" sz="1400" dirty="0"/>
          </a:p>
        </p:txBody>
      </p:sp>
      <p:pic>
        <p:nvPicPr>
          <p:cNvPr id="7171" name="Picture 3" descr="(14) va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211" y="1839319"/>
            <a:ext cx="3418186" cy="198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393372" y="6079076"/>
            <a:ext cx="885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van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รถตู้</a:t>
            </a:r>
            <a:endParaRPr lang="th-TH" sz="1400" dirty="0"/>
          </a:p>
        </p:txBody>
      </p:sp>
      <p:pic>
        <p:nvPicPr>
          <p:cNvPr id="4" name="13_taxi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64110" y="2486744"/>
            <a:ext cx="609600" cy="609600"/>
          </a:xfrm>
          <a:prstGeom prst="rect">
            <a:avLst/>
          </a:prstGeom>
        </p:spPr>
      </p:pic>
      <p:pic>
        <p:nvPicPr>
          <p:cNvPr id="5" name="14_va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60038" y="27622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9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3863</TotalTime>
  <Words>301</Words>
  <Application>Microsoft Office PowerPoint</Application>
  <PresentationFormat>Widescreen</PresentationFormat>
  <Paragraphs>156</Paragraphs>
  <Slides>16</Slides>
  <Notes>0</Notes>
  <HiddenSlides>0</HiddenSlides>
  <MMClips>25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316</cp:revision>
  <cp:lastPrinted>2016-05-27T06:24:58Z</cp:lastPrinted>
  <dcterms:created xsi:type="dcterms:W3CDTF">2015-01-09T05:03:30Z</dcterms:created>
  <dcterms:modified xsi:type="dcterms:W3CDTF">2016-06-09T22:05:42Z</dcterms:modified>
</cp:coreProperties>
</file>