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07" r:id="rId2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6.mp3"/><Relationship Id="rId7" Type="http://schemas.openxmlformats.org/officeDocument/2006/relationships/image" Target="../media/image19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8.mp3"/><Relationship Id="rId7" Type="http://schemas.openxmlformats.org/officeDocument/2006/relationships/image" Target="../media/image21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0.mp3"/><Relationship Id="rId7" Type="http://schemas.openxmlformats.org/officeDocument/2006/relationships/image" Target="../media/image23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2.mp3"/><Relationship Id="rId7" Type="http://schemas.openxmlformats.org/officeDocument/2006/relationships/image" Target="../media/image25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4.mp3"/><Relationship Id="rId7" Type="http://schemas.openxmlformats.org/officeDocument/2006/relationships/image" Target="../media/image27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6.mp3"/><Relationship Id="rId7" Type="http://schemas.openxmlformats.org/officeDocument/2006/relationships/image" Target="../media/image29.jpe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2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8.mp3"/><Relationship Id="rId7" Type="http://schemas.openxmlformats.org/officeDocument/2006/relationships/image" Target="../media/image31.jpe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30.mp3"/><Relationship Id="rId7" Type="http://schemas.openxmlformats.org/officeDocument/2006/relationships/image" Target="../media/image33.jpeg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image" Target="../media/image3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0.mp3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5" Type="http://schemas.openxmlformats.org/officeDocument/2006/relationships/image" Target="../media/image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.mp3"/><Relationship Id="rId7" Type="http://schemas.openxmlformats.org/officeDocument/2006/relationships/image" Target="../media/image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4.mp3"/><Relationship Id="rId7" Type="http://schemas.openxmlformats.org/officeDocument/2006/relationships/image" Target="../media/image7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6.mp3"/><Relationship Id="rId7" Type="http://schemas.openxmlformats.org/officeDocument/2006/relationships/image" Target="../media/image9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8.mp3"/><Relationship Id="rId7" Type="http://schemas.openxmlformats.org/officeDocument/2006/relationships/image" Target="../media/image11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0.mp3"/><Relationship Id="rId7" Type="http://schemas.openxmlformats.org/officeDocument/2006/relationships/image" Target="../media/image13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2.mp3"/><Relationship Id="rId7" Type="http://schemas.openxmlformats.org/officeDocument/2006/relationships/image" Target="../media/image15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4.mp3"/><Relationship Id="rId7" Type="http://schemas.openxmlformats.org/officeDocument/2006/relationships/image" Target="../media/image17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73397" y="3377091"/>
            <a:ext cx="4435978" cy="281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sz="3200" b="1" dirty="0" smtClean="0">
                <a:cs typeface="+mn-cs"/>
              </a:rPr>
              <a:t>หมวด</a:t>
            </a:r>
            <a:r>
              <a:rPr lang="th-TH" sz="3200" b="1" dirty="0">
                <a:cs typeface="+mn-cs"/>
              </a:rPr>
              <a:t>ที่ 5 ร่างกาย</a:t>
            </a:r>
            <a:r>
              <a:rPr lang="en-US" sz="3200" b="1" dirty="0">
                <a:cs typeface="+mn-cs"/>
              </a:rPr>
              <a:t> </a:t>
            </a:r>
            <a:endParaRPr lang="en-US" sz="3200" b="1" dirty="0" smtClean="0"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3200" b="1" dirty="0" smtClean="0"/>
              <a:t>(</a:t>
            </a:r>
            <a:r>
              <a:rPr lang="en-US" sz="3200" b="1" dirty="0"/>
              <a:t>Part of the Body)</a:t>
            </a:r>
            <a:endParaRPr lang="en-US" sz="3200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2" descr="(1) h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917" y="1030734"/>
            <a:ext cx="3280938" cy="209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5) mout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83" y="1801410"/>
            <a:ext cx="2644540" cy="172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10668" y="6047344"/>
            <a:ext cx="845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mouth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ปาก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8195" name="Picture 3" descr="(16) ey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613" y="1909861"/>
            <a:ext cx="3190008" cy="176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10381" y="6047345"/>
            <a:ext cx="553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eye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5_mout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5868" y="2471519"/>
            <a:ext cx="609600" cy="609600"/>
          </a:xfrm>
          <a:prstGeom prst="rect">
            <a:avLst/>
          </a:prstGeom>
        </p:spPr>
      </p:pic>
      <p:pic>
        <p:nvPicPr>
          <p:cNvPr id="5" name="16_ey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ha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27" y="1625340"/>
            <a:ext cx="2864911" cy="19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34404" y="6047344"/>
            <a:ext cx="7407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hand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มือ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9219" name="Picture 3" descr="(18) e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36" y="1193236"/>
            <a:ext cx="2967047" cy="254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63080" y="6047344"/>
            <a:ext cx="461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ear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หู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7_ha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5272" y="2465554"/>
            <a:ext cx="609600" cy="609600"/>
          </a:xfrm>
          <a:prstGeom prst="rect">
            <a:avLst/>
          </a:prstGeom>
        </p:spPr>
      </p:pic>
      <p:pic>
        <p:nvPicPr>
          <p:cNvPr id="8" name="18_ea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30344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9) fo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73" y="1267398"/>
            <a:ext cx="2657753" cy="265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95963" y="6047345"/>
            <a:ext cx="639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foot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เท้า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43" name="Picture 3" descr="(20) to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41" y="1180747"/>
            <a:ext cx="2755124" cy="28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90555" y="6047344"/>
            <a:ext cx="691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นิ้วเท้า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9_foo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47986" y="2423223"/>
            <a:ext cx="609600" cy="609600"/>
          </a:xfrm>
          <a:prstGeom prst="rect">
            <a:avLst/>
          </a:prstGeom>
        </p:spPr>
      </p:pic>
      <p:pic>
        <p:nvPicPr>
          <p:cNvPr id="5" name="20_to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96361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21) nos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75" y="1118238"/>
            <a:ext cx="3094949" cy="295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78171" y="6047344"/>
            <a:ext cx="750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nose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จมูก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1267" name="Picture 3" descr="(22) tong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993" y="1658501"/>
            <a:ext cx="3180446" cy="215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2326" y="6047345"/>
            <a:ext cx="1056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tongue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ลิ้น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1_no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30886"/>
            <a:ext cx="609600" cy="609600"/>
          </a:xfrm>
          <a:prstGeom prst="rect">
            <a:avLst/>
          </a:prstGeom>
        </p:spPr>
      </p:pic>
      <p:pic>
        <p:nvPicPr>
          <p:cNvPr id="5" name="22_tongu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23) nec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65" y="1461663"/>
            <a:ext cx="2818626" cy="222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28869" y="6047344"/>
            <a:ext cx="744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neck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2291" name="Picture 3" descr="(24) chi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638" y="1044384"/>
            <a:ext cx="2229645" cy="286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25249" y="6047345"/>
            <a:ext cx="829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chin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คาง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3_nec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42047" y="2475219"/>
            <a:ext cx="609600" cy="609600"/>
          </a:xfrm>
          <a:prstGeom prst="rect">
            <a:avLst/>
          </a:prstGeom>
        </p:spPr>
      </p:pic>
      <p:pic>
        <p:nvPicPr>
          <p:cNvPr id="5" name="24_chi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900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25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3314" name="Picture 2" descr="(25) elbo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09" y="1538959"/>
            <a:ext cx="3077484" cy="219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600601" y="6155675"/>
            <a:ext cx="570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arm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แขน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10800000">
            <a:off x="4932452" y="6155675"/>
            <a:ext cx="1050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elbow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ข้อศอก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3315" name="Picture 3" descr="(26) ar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463" y="1804384"/>
            <a:ext cx="3136573" cy="203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25_elb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3" name="26_arm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95952" y="27385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2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27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4338" name="Picture 2" descr="(27) eyebro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8" y="1552236"/>
            <a:ext cx="3200489" cy="181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5394" y="6047344"/>
            <a:ext cx="1042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eyebrow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ขนคิ้ว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4339" name="Picture 3" descr="(28) hea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368" y="1174542"/>
            <a:ext cx="2148995" cy="257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2326" y="6049096"/>
            <a:ext cx="1043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head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ศีรษะ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27_eyebr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83652"/>
            <a:ext cx="609600" cy="609600"/>
          </a:xfrm>
          <a:prstGeom prst="rect">
            <a:avLst/>
          </a:prstGeom>
        </p:spPr>
      </p:pic>
      <p:pic>
        <p:nvPicPr>
          <p:cNvPr id="5" name="28_hea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81661" y="27385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87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29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6385" name="Picture 1" descr="(29) shoul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6" y="1187553"/>
            <a:ext cx="3422605" cy="271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4839774" y="6047344"/>
            <a:ext cx="953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shoulder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หัวไหล่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(30) chee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46" y="1536867"/>
            <a:ext cx="2649690" cy="228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409211" y="6000479"/>
            <a:ext cx="996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cheek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แก้ม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" name="30_chee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36256" y="2761094"/>
            <a:ext cx="609600" cy="609600"/>
          </a:xfrm>
          <a:prstGeom prst="rect">
            <a:avLst/>
          </a:prstGeom>
        </p:spPr>
      </p:pic>
      <p:pic>
        <p:nvPicPr>
          <p:cNvPr id="5" name="29_should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562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51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31</a:t>
            </a:r>
            <a:endParaRPr lang="en-US" altLang="th-TH" sz="3200" dirty="0"/>
          </a:p>
        </p:txBody>
      </p:sp>
      <p:pic>
        <p:nvPicPr>
          <p:cNvPr id="15361" name="Picture 1" descr="(31) mustac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338" y="1315273"/>
            <a:ext cx="2533964" cy="275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047344"/>
            <a:ext cx="1012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mustache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หนวด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" name="31_mustach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7652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04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35095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743979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77875" y="36053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832" y="2038592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77875" y="4338485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580" y="2646664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511111"/>
              </p:ext>
            </p:extLst>
          </p:nvPr>
        </p:nvGraphicFramePr>
        <p:xfrm>
          <a:off x="7730087" y="153513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888" y="135631"/>
            <a:ext cx="1307828" cy="1086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101" y="428141"/>
            <a:ext cx="1517179" cy="106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hai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81" y="1583170"/>
            <a:ext cx="3280938" cy="209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65768" y="6047344"/>
            <a:ext cx="839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hair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2) toot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872" y="1398078"/>
            <a:ext cx="2602860" cy="238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02426" y="6047344"/>
            <a:ext cx="7653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tooth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ฟัน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hai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41582" y="2486744"/>
            <a:ext cx="609600" cy="609600"/>
          </a:xfrm>
          <a:prstGeom prst="rect">
            <a:avLst/>
          </a:prstGeom>
        </p:spPr>
      </p:pic>
      <p:pic>
        <p:nvPicPr>
          <p:cNvPr id="5" name="2_toot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07526" y="28029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na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80" y="1283203"/>
            <a:ext cx="3483554" cy="273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06771" y="6047344"/>
            <a:ext cx="10205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fingernail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เล็บ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4) l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591" y="1283203"/>
            <a:ext cx="2636353" cy="279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7108" y="6047344"/>
            <a:ext cx="7860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leg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3_fingernai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45816" y="2471519"/>
            <a:ext cx="609600" cy="609600"/>
          </a:xfrm>
          <a:prstGeom prst="rect">
            <a:avLst/>
          </a:prstGeom>
        </p:spPr>
      </p:pic>
      <p:pic>
        <p:nvPicPr>
          <p:cNvPr id="5" name="4_leg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bott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24" y="1312557"/>
            <a:ext cx="2946087" cy="25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76545" y="6092813"/>
            <a:ext cx="858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bottom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ก้น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6) hi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325" y="1678511"/>
            <a:ext cx="3325407" cy="222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07305" y="6092813"/>
            <a:ext cx="947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hip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ตะโพก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5_botto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3" y="2501969"/>
            <a:ext cx="609600" cy="609600"/>
          </a:xfrm>
          <a:prstGeom prst="rect">
            <a:avLst/>
          </a:prstGeom>
        </p:spPr>
      </p:pic>
      <p:pic>
        <p:nvPicPr>
          <p:cNvPr id="5" name="6_hi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84350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ches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64" y="1543382"/>
            <a:ext cx="2994515" cy="211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99979" y="6000479"/>
            <a:ext cx="68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chest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อก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8) kne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952" y="1560621"/>
            <a:ext cx="2432639" cy="246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34596" y="6000479"/>
            <a:ext cx="694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knee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หัวเข่า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7_che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2205" y="2532526"/>
            <a:ext cx="609600" cy="609600"/>
          </a:xfrm>
          <a:prstGeom prst="rect">
            <a:avLst/>
          </a:prstGeom>
        </p:spPr>
      </p:pic>
      <p:pic>
        <p:nvPicPr>
          <p:cNvPr id="5" name="8_kne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561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cal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352" y="1159772"/>
            <a:ext cx="2463983" cy="287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62325" y="6047344"/>
            <a:ext cx="789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calf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น่อง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6596471" y="6114311"/>
            <a:ext cx="8577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thigh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ขาอ่อน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0) thig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315" y="1417544"/>
            <a:ext cx="2748000" cy="27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9_cal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67530" y="2471519"/>
            <a:ext cx="609600" cy="609600"/>
          </a:xfrm>
          <a:prstGeom prst="rect">
            <a:avLst/>
          </a:prstGeom>
        </p:spPr>
      </p:pic>
      <p:pic>
        <p:nvPicPr>
          <p:cNvPr id="5" name="10_thig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25504" y="2743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sh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90" y="1103000"/>
            <a:ext cx="2572600" cy="279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(12) he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517994"/>
            <a:ext cx="3111487" cy="245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452326" y="6124267"/>
            <a:ext cx="823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heel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ส้นเท้า</a:t>
            </a:r>
            <a:endParaRPr lang="th-TH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5047200" y="6124267"/>
            <a:ext cx="982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shin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หน้าแข้ง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1_sh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501968"/>
            <a:ext cx="609600" cy="609600"/>
          </a:xfrm>
          <a:prstGeom prst="rect">
            <a:avLst/>
          </a:prstGeom>
        </p:spPr>
      </p:pic>
      <p:pic>
        <p:nvPicPr>
          <p:cNvPr id="5" name="12_hee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80557" y="27431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sp>
        <p:nvSpPr>
          <p:cNvPr id="2" name="Rectangle 1"/>
          <p:cNvSpPr/>
          <p:nvPr/>
        </p:nvSpPr>
        <p:spPr>
          <a:xfrm rot="10800000">
            <a:off x="4827520" y="6047344"/>
            <a:ext cx="10077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forehead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หน้าผาก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(13) forehea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217" y="1294220"/>
            <a:ext cx="2273211" cy="263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(14) fing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621" y="1497739"/>
            <a:ext cx="2887181" cy="258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2326" y="6000479"/>
            <a:ext cx="9181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finger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นิ้ว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3_forehea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3419" y="2471519"/>
            <a:ext cx="609600" cy="609600"/>
          </a:xfrm>
          <a:prstGeom prst="rect">
            <a:avLst/>
          </a:prstGeom>
        </p:spPr>
      </p:pic>
      <p:pic>
        <p:nvPicPr>
          <p:cNvPr id="5" name="14_fing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34542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335</Words>
  <Application>Microsoft Office PowerPoint</Application>
  <PresentationFormat>Widescreen</PresentationFormat>
  <Paragraphs>187</Paragraphs>
  <Slides>19</Slides>
  <Notes>0</Notes>
  <HiddenSlides>0</HiddenSlides>
  <MMClips>31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331</cp:revision>
  <cp:lastPrinted>2016-05-27T06:24:58Z</cp:lastPrinted>
  <dcterms:created xsi:type="dcterms:W3CDTF">2015-01-09T05:03:30Z</dcterms:created>
  <dcterms:modified xsi:type="dcterms:W3CDTF">2016-06-09T03:35:05Z</dcterms:modified>
</cp:coreProperties>
</file>