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8" r:id="rId3"/>
    <p:sldId id="295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07" r:id="rId16"/>
    <p:sldId id="282" r:id="rId17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1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D2B6A-F6CD-4C74-9E82-18D1E8018AD3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2BDC-A898-4E51-8BBD-5821A38D5FF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55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6.mp3"/><Relationship Id="rId7" Type="http://schemas.openxmlformats.org/officeDocument/2006/relationships/image" Target="../media/image22.jpe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2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8.mp3"/><Relationship Id="rId7" Type="http://schemas.openxmlformats.org/officeDocument/2006/relationships/image" Target="../media/image24.jpe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0.mp3"/><Relationship Id="rId7" Type="http://schemas.openxmlformats.org/officeDocument/2006/relationships/image" Target="../media/image26.jpe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2.mp3"/><Relationship Id="rId7" Type="http://schemas.openxmlformats.org/officeDocument/2006/relationships/image" Target="../media/image28.jpe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4.mp3"/><Relationship Id="rId7" Type="http://schemas.openxmlformats.org/officeDocument/2006/relationships/image" Target="../media/image30.jpeg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2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p3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image" Target="../media/image8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.mp3"/><Relationship Id="rId7" Type="http://schemas.openxmlformats.org/officeDocument/2006/relationships/image" Target="../media/image7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4.mp3"/><Relationship Id="rId7" Type="http://schemas.openxmlformats.org/officeDocument/2006/relationships/image" Target="../media/image10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6.mp3"/><Relationship Id="rId7" Type="http://schemas.openxmlformats.org/officeDocument/2006/relationships/image" Target="../media/image12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1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8.mp3"/><Relationship Id="rId7" Type="http://schemas.openxmlformats.org/officeDocument/2006/relationships/image" Target="../media/image14.jpe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0.mp3"/><Relationship Id="rId7" Type="http://schemas.openxmlformats.org/officeDocument/2006/relationships/image" Target="../media/image16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2.mp3"/><Relationship Id="rId7" Type="http://schemas.openxmlformats.org/officeDocument/2006/relationships/image" Target="../media/image18.jpe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4.mp3"/><Relationship Id="rId7" Type="http://schemas.openxmlformats.org/officeDocument/2006/relationships/image" Target="../media/image20.jpe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05463" y="0"/>
            <a:ext cx="45670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192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buNone/>
            </a:pPr>
            <a:r>
              <a:rPr lang="th-TH" sz="3200" b="1" dirty="0">
                <a:cs typeface="+mn-cs"/>
              </a:rPr>
              <a:t>หมวดที่ </a:t>
            </a:r>
            <a:r>
              <a:rPr lang="en-US" sz="3200" b="1" dirty="0">
                <a:cs typeface="+mn-cs"/>
              </a:rPr>
              <a:t>2</a:t>
            </a:r>
            <a:r>
              <a:rPr lang="th-TH" sz="3200" b="1" dirty="0" smtClean="0">
                <a:cs typeface="+mn-cs"/>
              </a:rPr>
              <a:t> ผลไม้</a:t>
            </a:r>
            <a:r>
              <a:rPr lang="en-US" sz="3200" b="1" dirty="0" smtClean="0">
                <a:cs typeface="+mn-cs"/>
              </a:rPr>
              <a:t> (Fruit)</a:t>
            </a:r>
            <a:endParaRPr lang="en-US" sz="3200" dirty="0"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106" y="917829"/>
            <a:ext cx="2381250" cy="2381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452" y="862033"/>
            <a:ext cx="2437046" cy="24370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746" y="1967534"/>
            <a:ext cx="1977172" cy="19771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917" y="458406"/>
            <a:ext cx="1634830" cy="163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058107"/>
              </p:ext>
            </p:extLst>
          </p:nvPr>
        </p:nvGraphicFramePr>
        <p:xfrm>
          <a:off x="10366710" y="2468348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15) rose app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44" y="1132169"/>
            <a:ext cx="3368819" cy="2928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746941" y="6047344"/>
            <a:ext cx="11387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rose apple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ชมพู่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099" name="Picture 3" descr="(16) mangostee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68" y="1132169"/>
            <a:ext cx="3556998" cy="2928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93994" y="6047345"/>
            <a:ext cx="12515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 err="1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mangosteen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มังคุด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5_rose_appl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16_mangoestee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67008" y="24815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38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111487"/>
              </p:ext>
            </p:extLst>
          </p:nvPr>
        </p:nvGraphicFramePr>
        <p:xfrm>
          <a:off x="10387735" y="2558481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17) duria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333" y="1088174"/>
            <a:ext cx="2530257" cy="301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85538" y="6067378"/>
            <a:ext cx="993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durian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ทุเรียน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(18) coconu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934" y="1268996"/>
            <a:ext cx="3224231" cy="283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31650" y="6067379"/>
            <a:ext cx="8248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coconut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มะพร้าว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7_duria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50032" y="2524156"/>
            <a:ext cx="609600" cy="609600"/>
          </a:xfrm>
          <a:prstGeom prst="rect">
            <a:avLst/>
          </a:prstGeom>
        </p:spPr>
      </p:pic>
      <p:pic>
        <p:nvPicPr>
          <p:cNvPr id="5" name="18_coconu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93755" y="25584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90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6146" name="Picture 2" descr="(19) pineapp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231" y="1038971"/>
            <a:ext cx="2876380" cy="3114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760473" y="6047344"/>
            <a:ext cx="1111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pineapple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สับปะรด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6147" name="Picture 3" descr="(20) lyche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664" y="1200165"/>
            <a:ext cx="3433553" cy="280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45629" y="6047345"/>
            <a:ext cx="7353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lychee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ลิ้นจี่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9_pineappl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2" y="2471519"/>
            <a:ext cx="609600" cy="609600"/>
          </a:xfrm>
          <a:prstGeom prst="rect">
            <a:avLst/>
          </a:prstGeom>
        </p:spPr>
      </p:pic>
      <p:pic>
        <p:nvPicPr>
          <p:cNvPr id="5" name="20_lyche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75195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69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699026"/>
              </p:ext>
            </p:extLst>
          </p:nvPr>
        </p:nvGraphicFramePr>
        <p:xfrm>
          <a:off x="10312283" y="2414235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7170" name="Picture 2" descr="(21) banan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85" y="1136904"/>
            <a:ext cx="3236779" cy="2918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774540" y="6000479"/>
            <a:ext cx="1083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banana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กล้วย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7171" name="Picture 3" descr="(22) man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68" y="1509487"/>
            <a:ext cx="3603803" cy="2517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21593" y="6000479"/>
            <a:ext cx="980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mango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มะม่วง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1_banan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82617" y="2486744"/>
            <a:ext cx="609600" cy="609600"/>
          </a:xfrm>
          <a:prstGeom prst="rect">
            <a:avLst/>
          </a:prstGeom>
        </p:spPr>
      </p:pic>
      <p:pic>
        <p:nvPicPr>
          <p:cNvPr id="5" name="22_mango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24213" y="238378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10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504866"/>
              </p:ext>
            </p:extLst>
          </p:nvPr>
        </p:nvGraphicFramePr>
        <p:xfrm>
          <a:off x="10319723" y="2597490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57597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8194" name="Picture 2" descr="(23) papay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67" y="1160558"/>
            <a:ext cx="3643180" cy="249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23985" y="6047344"/>
            <a:ext cx="11463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papaya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มะละกอ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8195" name="Picture 3" descr="(24) appl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057" y="1304083"/>
            <a:ext cx="3639076" cy="258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62766" y="6080255"/>
            <a:ext cx="11836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apple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แอ๊ปเปิ้ล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3_papay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93941" y="2501969"/>
            <a:ext cx="609600" cy="609600"/>
          </a:xfrm>
          <a:prstGeom prst="rect">
            <a:avLst/>
          </a:prstGeom>
        </p:spPr>
      </p:pic>
      <p:pic>
        <p:nvPicPr>
          <p:cNvPr id="5" name="24_appl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56864" y="259749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46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25</a:t>
            </a:r>
            <a:endParaRPr lang="en-US" altLang="th-TH" sz="3200" dirty="0"/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6808184" y="23742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141" y="1768136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808184" y="4085103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9218" name="Picture 2" descr="(25) oran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22" y="1139016"/>
            <a:ext cx="3585727" cy="29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271859" y="6047344"/>
            <a:ext cx="7998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orange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ส้ม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" name="25_orang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0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50039" y="0"/>
            <a:ext cx="51516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358" y="2414844"/>
            <a:ext cx="3267075" cy="2724150"/>
          </a:xfrm>
          <a:prstGeom prst="rect">
            <a:avLst/>
          </a:prstGeom>
        </p:spPr>
      </p:pic>
      <p:graphicFrame>
        <p:nvGraphicFramePr>
          <p:cNvPr id="10" name="Group 119"/>
          <p:cNvGraphicFramePr>
            <a:graphicFrameLocks noGrp="1"/>
          </p:cNvGraphicFramePr>
          <p:nvPr>
            <p:extLst/>
          </p:nvPr>
        </p:nvGraphicFramePr>
        <p:xfrm>
          <a:off x="1801865" y="1303319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534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968412" y="0"/>
            <a:ext cx="502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Text Box 73"/>
          <p:cNvSpPr txBox="1">
            <a:spLocks noChangeArrowheads="1"/>
          </p:cNvSpPr>
          <p:nvPr/>
        </p:nvSpPr>
        <p:spPr bwMode="auto">
          <a:xfrm>
            <a:off x="6976496" y="229761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905" y="-159627"/>
            <a:ext cx="2011192" cy="201119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7299" y="-159627"/>
            <a:ext cx="2152413" cy="215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37525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048012"/>
              </p:ext>
            </p:extLst>
          </p:nvPr>
        </p:nvGraphicFramePr>
        <p:xfrm>
          <a:off x="10375280" y="2622222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1) avocad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01" y="1434609"/>
            <a:ext cx="3223671" cy="243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05394" y="6047344"/>
            <a:ext cx="1038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avocado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อะ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โวคาโด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(2) kiw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354" y="1080052"/>
            <a:ext cx="2741396" cy="284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29419" y="6000479"/>
            <a:ext cx="7257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kiwi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กี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วี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_avoc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2" y="2486744"/>
            <a:ext cx="609600" cy="609600"/>
          </a:xfrm>
          <a:prstGeom prst="rect">
            <a:avLst/>
          </a:prstGeom>
        </p:spPr>
      </p:pic>
      <p:pic>
        <p:nvPicPr>
          <p:cNvPr id="5" name="2_kiwi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6276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8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945000"/>
              </p:ext>
            </p:extLst>
          </p:nvPr>
        </p:nvGraphicFramePr>
        <p:xfrm>
          <a:off x="10312283" y="259627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3) peac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758" y="1098771"/>
            <a:ext cx="2598357" cy="299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70783" y="6000479"/>
            <a:ext cx="1088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peach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ลูกท้อ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(4) watermel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681" y="1600981"/>
            <a:ext cx="3571688" cy="2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88174" y="6000479"/>
            <a:ext cx="11768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watermelon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แตงโม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3_peach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71887" y="2486743"/>
            <a:ext cx="609600" cy="609600"/>
          </a:xfrm>
          <a:prstGeom prst="rect">
            <a:avLst/>
          </a:prstGeom>
        </p:spPr>
      </p:pic>
      <p:pic>
        <p:nvPicPr>
          <p:cNvPr id="5" name="4_watermelo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59627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85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385260"/>
              </p:ext>
            </p:extLst>
          </p:nvPr>
        </p:nvGraphicFramePr>
        <p:xfrm>
          <a:off x="10312283" y="263763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858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5) blueberr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23" y="1202884"/>
            <a:ext cx="3669353" cy="278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95215" y="6047344"/>
            <a:ext cx="11065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blueberry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บลูเบอ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รี่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099" name="Picture 3" descr="(6) guav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868" y="954965"/>
            <a:ext cx="3834415" cy="308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47375" y="6047345"/>
            <a:ext cx="847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guava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ฝรั่ง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5_blueberry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6_guav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30344" y="259627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0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53293"/>
              </p:ext>
            </p:extLst>
          </p:nvPr>
        </p:nvGraphicFramePr>
        <p:xfrm>
          <a:off x="10353816" y="2509330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7) sugar app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562" y="936200"/>
            <a:ext cx="2522857" cy="3289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726175" y="6047344"/>
            <a:ext cx="11802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sugar apple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น้อยหน่า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(8) raspberr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307" y="1108789"/>
            <a:ext cx="2492151" cy="2889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7_sugar_appl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401" y="2471519"/>
            <a:ext cx="609600" cy="609600"/>
          </a:xfrm>
          <a:prstGeom prst="rect">
            <a:avLst/>
          </a:prstGeom>
        </p:spPr>
      </p:pic>
      <p:pic>
        <p:nvPicPr>
          <p:cNvPr id="4" name="8_raspberry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59836" y="2471519"/>
            <a:ext cx="609600" cy="609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0800000">
            <a:off x="6488061" y="6047345"/>
            <a:ext cx="10504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raspberry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รา</a:t>
            </a:r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สเบอ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รี่</a:t>
            </a:r>
            <a:endParaRPr lang="th-TH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756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114698"/>
              </p:ext>
            </p:extLst>
          </p:nvPr>
        </p:nvGraphicFramePr>
        <p:xfrm>
          <a:off x="10312283" y="2625823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6" name="Picture 2" descr="(9) cherr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81" y="1057303"/>
            <a:ext cx="3222545" cy="307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60608" y="6047344"/>
            <a:ext cx="9286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cherry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เชอรี่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(10) strawberr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81" y="1016496"/>
            <a:ext cx="2760933" cy="3221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30440" y="6054497"/>
            <a:ext cx="11722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strawberry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สตอเบอร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รี่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9_cherry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10_strawberry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61059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36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393057"/>
              </p:ext>
            </p:extLst>
          </p:nvPr>
        </p:nvGraphicFramePr>
        <p:xfrm>
          <a:off x="10348218" y="2590115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11) grap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7221" y="1327217"/>
            <a:ext cx="3144498" cy="2676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31886" y="6047344"/>
            <a:ext cx="88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grape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องุ่น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(12) pomel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246" y="912902"/>
            <a:ext cx="2809908" cy="289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89524" y="6047345"/>
            <a:ext cx="8475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pomelo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ส้มโอ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1_grap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12_pomelo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72206" y="25901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4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17305"/>
              </p:ext>
            </p:extLst>
          </p:nvPr>
        </p:nvGraphicFramePr>
        <p:xfrm>
          <a:off x="10387735" y="247151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13) pea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389" y="994621"/>
            <a:ext cx="2387810" cy="322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38986" y="6047344"/>
            <a:ext cx="888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pear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ลูก</a:t>
            </a:r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แพร์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(14) aprico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326" y="1270807"/>
            <a:ext cx="3695430" cy="266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29742" y="6047345"/>
            <a:ext cx="985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apricot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บ๊วย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3_pea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14_aprico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84058" y="24410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29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3889</TotalTime>
  <Words>307</Words>
  <Application>Microsoft Office PowerPoint</Application>
  <PresentationFormat>Widescreen</PresentationFormat>
  <Paragraphs>156</Paragraphs>
  <Slides>16</Slides>
  <Notes>0</Notes>
  <HiddenSlides>0</HiddenSlides>
  <MMClips>25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338</cp:revision>
  <cp:lastPrinted>2016-05-27T06:24:58Z</cp:lastPrinted>
  <dcterms:created xsi:type="dcterms:W3CDTF">2015-01-09T05:03:30Z</dcterms:created>
  <dcterms:modified xsi:type="dcterms:W3CDTF">2016-06-04T00:58:32Z</dcterms:modified>
</cp:coreProperties>
</file>