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0327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7373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78779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964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4493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65006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446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4220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3756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7203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2903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79AF4-2B44-4DC6-B7B9-3C742927AA5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DAC28-A938-4E78-B5E1-666702C9A33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9482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mp3"/><Relationship Id="rId7" Type="http://schemas.openxmlformats.org/officeDocument/2006/relationships/image" Target="../media/image19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8.mp3"/><Relationship Id="rId7" Type="http://schemas.openxmlformats.org/officeDocument/2006/relationships/image" Target="../media/image21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0.mp3"/><Relationship Id="rId7" Type="http://schemas.openxmlformats.org/officeDocument/2006/relationships/image" Target="../media/image23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5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4.mp3"/><Relationship Id="rId7" Type="http://schemas.openxmlformats.org/officeDocument/2006/relationships/image" Target="../media/image27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6.mp3"/><Relationship Id="rId7" Type="http://schemas.openxmlformats.org/officeDocument/2006/relationships/image" Target="../media/image29.jpe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2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8.mp3"/><Relationship Id="rId7" Type="http://schemas.openxmlformats.org/officeDocument/2006/relationships/image" Target="../media/image31.jpe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9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1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3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5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4.mp3"/><Relationship Id="rId7" Type="http://schemas.openxmlformats.org/officeDocument/2006/relationships/image" Target="../media/image17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Rectangle 4"/>
          <p:cNvSpPr/>
          <p:nvPr/>
        </p:nvSpPr>
        <p:spPr>
          <a:xfrm>
            <a:off x="6452326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spcBef>
                <a:spcPct val="50000"/>
              </a:spcBef>
            </a:pPr>
            <a:endParaRPr lang="th-TH" altLang="en-US" b="1" dirty="0">
              <a:latin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</a:pPr>
            <a:r>
              <a:rPr lang="th-TH" altLang="en-US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b="1" dirty="0" smtClean="0">
              <a:latin typeface="Calibri" panose="020F0502020204030204" pitchFamily="34" charset="0"/>
              <a:cs typeface="+mn-cs"/>
            </a:endParaRPr>
          </a:p>
          <a:p>
            <a:pPr algn="ctr"/>
            <a:r>
              <a:rPr lang="th-TH" b="1" dirty="0" smtClean="0">
                <a:cs typeface="+mn-cs"/>
              </a:rPr>
              <a:t>หมวดที่ </a:t>
            </a:r>
            <a:r>
              <a:rPr lang="en-US" b="1" dirty="0" smtClean="0"/>
              <a:t>12 </a:t>
            </a:r>
            <a:r>
              <a:rPr lang="th-TH" b="1" dirty="0" smtClean="0"/>
              <a:t>กีฬา</a:t>
            </a:r>
            <a:r>
              <a:rPr lang="en-US" b="1" dirty="0" smtClean="0"/>
              <a:t> </a:t>
            </a:r>
            <a:r>
              <a:rPr lang="en-US" b="1" dirty="0"/>
              <a:t>(Sports)</a:t>
            </a:r>
            <a:endParaRPr lang="en-US" dirty="0"/>
          </a:p>
          <a:p>
            <a:pPr algn="ctr">
              <a:buNone/>
            </a:pPr>
            <a:endParaRPr lang="en-US" dirty="0">
              <a:cs typeface="+mn-cs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06115" y="6397515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6" name="Picture 2" descr="(5) American footba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201" y="314308"/>
            <a:ext cx="2001440" cy="311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280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3" y="438300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8194" name="Picture 2" descr="(15) shoot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839" y="1053862"/>
            <a:ext cx="2477485" cy="290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865824" y="6083581"/>
            <a:ext cx="1284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shooting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ยิงปืน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195" name="Picture 3" descr="(16) gymnastic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86" y="1112343"/>
            <a:ext cx="1935784" cy="312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372728" y="6083582"/>
            <a:ext cx="1241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gymnastics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ยิมนาสติก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15_shoot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5272" y="2450697"/>
            <a:ext cx="609600" cy="609600"/>
          </a:xfrm>
          <a:prstGeom prst="rect">
            <a:avLst/>
          </a:prstGeom>
        </p:spPr>
      </p:pic>
      <p:pic>
        <p:nvPicPr>
          <p:cNvPr id="15" name="16_gymnastic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810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58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2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59440" y="427184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335736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218" name="Picture 2" descr="(17) ice skat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24" y="1337500"/>
            <a:ext cx="3894508" cy="26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723752" y="6080189"/>
            <a:ext cx="1319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ice skating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สเก็ต</a:t>
            </a:r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น้ำแข็ง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9219" name="Picture 3" descr="(18) boxi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96" y="1263349"/>
            <a:ext cx="2380912" cy="29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501095" y="6096098"/>
            <a:ext cx="952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boxing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ชกมวย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17_ice_skat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67911" y="2457481"/>
            <a:ext cx="715368" cy="609600"/>
          </a:xfrm>
          <a:prstGeom prst="rect">
            <a:avLst/>
          </a:prstGeom>
        </p:spPr>
      </p:pic>
      <p:pic>
        <p:nvPicPr>
          <p:cNvPr id="15" name="18_boxin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81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29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352629" y="4335736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242" name="Picture 2" descr="(19) jud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70" y="1123826"/>
            <a:ext cx="2919075" cy="303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943590" y="6215225"/>
            <a:ext cx="1223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judo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ยูโด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43" name="Picture 3" descr="(20) fenci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966" y="1392977"/>
            <a:ext cx="3129727" cy="26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525483" y="6215225"/>
            <a:ext cx="8040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fencing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ฟันดาบ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19_ju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20953" y="2455251"/>
            <a:ext cx="609600" cy="609600"/>
          </a:xfrm>
          <a:prstGeom prst="rect">
            <a:avLst/>
          </a:prstGeom>
        </p:spPr>
      </p:pic>
      <p:pic>
        <p:nvPicPr>
          <p:cNvPr id="15" name="20_fencin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552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48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63511" y="442674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72185" y="445293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266" name="Picture 2" descr="(21) weightlift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29" y="1276266"/>
            <a:ext cx="3462757" cy="2961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(22) athletic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737" y="1714955"/>
            <a:ext cx="3276097" cy="217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653724" y="6183741"/>
            <a:ext cx="1373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weightlifting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ยกน้ำหนัก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0800000">
            <a:off x="6539506" y="6135254"/>
            <a:ext cx="1086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athletics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กรีฑา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21_weightlift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2028" y="2471519"/>
            <a:ext cx="609600" cy="609600"/>
          </a:xfrm>
          <a:prstGeom prst="rect">
            <a:avLst/>
          </a:prstGeom>
        </p:spPr>
      </p:pic>
      <p:pic>
        <p:nvPicPr>
          <p:cNvPr id="15" name="22_athletic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13441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23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8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61814" y="4560159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23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2290" name="Picture 2" descr="(27) sail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84" y="1268139"/>
            <a:ext cx="3638062" cy="2969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683715" y="6137396"/>
            <a:ext cx="1416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sailing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แล่นเรือ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2291" name="Picture 3" descr="(24) swimmi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111" y="2115855"/>
            <a:ext cx="3503437" cy="161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505003" y="6137396"/>
            <a:ext cx="10174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swimming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ว่ายน้ำ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23_sail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88199" y="2501969"/>
            <a:ext cx="609600" cy="609600"/>
          </a:xfrm>
          <a:prstGeom prst="rect">
            <a:avLst/>
          </a:prstGeom>
        </p:spPr>
      </p:pic>
      <p:pic>
        <p:nvPicPr>
          <p:cNvPr id="15" name="24_swimmin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59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16602" y="4345736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3314" name="Picture 2" descr="(28) chair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61" y="1158023"/>
            <a:ext cx="3737617" cy="284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5017915" y="6215225"/>
            <a:ext cx="875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chairball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แชร์บอล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3315" name="Picture 3" descr="(23) sum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158023"/>
            <a:ext cx="2985715" cy="298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609534" y="6195129"/>
            <a:ext cx="98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westling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มวยปล้ำ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25_chai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1" y="2471519"/>
            <a:ext cx="609600" cy="609600"/>
          </a:xfrm>
          <a:prstGeom prst="rect">
            <a:avLst/>
          </a:prstGeom>
        </p:spPr>
      </p:pic>
      <p:pic>
        <p:nvPicPr>
          <p:cNvPr id="15" name="26_sumo_westin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59217" y="24618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85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8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449813" y="4641439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772832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27</a:t>
            </a:r>
            <a:endParaRPr lang="en-US" altLang="th-TH" sz="3200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7328845" y="462619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93900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</a:t>
            </a:r>
            <a:endParaRPr lang="en-US" altLang="th-TH" sz="3200" dirty="0"/>
          </a:p>
        </p:txBody>
      </p:sp>
      <p:sp>
        <p:nvSpPr>
          <p:cNvPr id="19" name="Rectangle 18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4338" name="Picture 2" descr="sport (6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880" y="1256938"/>
            <a:ext cx="2486351" cy="342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 rot="10800000">
            <a:off x="4727130" y="6118892"/>
            <a:ext cx="1346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baseball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เบสบอล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339" name="Picture 3" descr="(26) divi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412" y="1170224"/>
            <a:ext cx="3213993" cy="318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 rot="10800000">
            <a:off x="6528173" y="6047344"/>
            <a:ext cx="931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diving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ดำน้า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2" name="27_base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50032" y="2471519"/>
            <a:ext cx="609600" cy="609600"/>
          </a:xfrm>
          <a:prstGeom prst="rect">
            <a:avLst/>
          </a:prstGeom>
        </p:spPr>
      </p:pic>
      <p:pic>
        <p:nvPicPr>
          <p:cNvPr id="23" name="28_divin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68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2"/>
          <p:cNvSpPr txBox="1">
            <a:spLocks noChangeArrowheads="1"/>
          </p:cNvSpPr>
          <p:nvPr/>
        </p:nvSpPr>
        <p:spPr bwMode="auto">
          <a:xfrm>
            <a:off x="684901" y="289618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858" y="1820332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4901" y="4137299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69" y="2492117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219777"/>
              </p:ext>
            </p:extLst>
          </p:nvPr>
        </p:nvGraphicFramePr>
        <p:xfrm>
          <a:off x="8318576" y="1380592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973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922" y="224574"/>
            <a:ext cx="1117742" cy="1650533"/>
          </a:xfrm>
          <a:prstGeom prst="rect">
            <a:avLst/>
          </a:prstGeom>
        </p:spPr>
      </p:pic>
      <p:sp>
        <p:nvSpPr>
          <p:cNvPr id="9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 11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258" y="183339"/>
            <a:ext cx="905985" cy="14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76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48540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173218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6" name="Picture 2" descr="(1) foot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41" y="1498802"/>
            <a:ext cx="3057093" cy="243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(2) volleybal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902" y="1429067"/>
            <a:ext cx="2877104" cy="272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 rot="10800000">
            <a:off x="4932452" y="6123456"/>
            <a:ext cx="1133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football 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ฟุตบอล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10800000">
            <a:off x="6437880" y="6083415"/>
            <a:ext cx="13580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volleyball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วอลเลย์บอล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9" name="1_foot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5272" y="2431638"/>
            <a:ext cx="609600" cy="609600"/>
          </a:xfrm>
          <a:prstGeom prst="rect">
            <a:avLst/>
          </a:prstGeom>
        </p:spPr>
      </p:pic>
      <p:pic>
        <p:nvPicPr>
          <p:cNvPr id="20" name="2_volleybal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54320" y="24863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38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86401" y="441161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050" name="Picture 2" descr="(3) basket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022" y="1146118"/>
            <a:ext cx="2813393" cy="307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(4) rugb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045" y="1039909"/>
            <a:ext cx="2055888" cy="31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717400" y="6181197"/>
            <a:ext cx="13099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basketball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บาสเก็ต</a:t>
            </a:r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0800000">
            <a:off x="6493104" y="6201684"/>
            <a:ext cx="920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rugby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รักบี้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3_basket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5272" y="2480999"/>
            <a:ext cx="609600" cy="609600"/>
          </a:xfrm>
          <a:prstGeom prst="rect">
            <a:avLst/>
          </a:prstGeom>
        </p:spPr>
      </p:pic>
      <p:pic>
        <p:nvPicPr>
          <p:cNvPr id="15" name="4_rugb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458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6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2" name="Rectangle 11"/>
          <p:cNvSpPr/>
          <p:nvPr/>
        </p:nvSpPr>
        <p:spPr>
          <a:xfrm rot="10800000">
            <a:off x="4332172" y="6129096"/>
            <a:ext cx="1626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American football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อเมริกันฟุตบอล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(5) American foot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630" y="1122893"/>
            <a:ext cx="2001440" cy="311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(25) water pol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372" y="1845788"/>
            <a:ext cx="3160371" cy="189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668845" y="6129096"/>
            <a:ext cx="1127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water polo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โปโลน้ำ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5_american_foot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83715" y="2501969"/>
            <a:ext cx="609600" cy="609600"/>
          </a:xfrm>
          <a:prstGeom prst="rect">
            <a:avLst/>
          </a:prstGeom>
        </p:spPr>
      </p:pic>
      <p:pic>
        <p:nvPicPr>
          <p:cNvPr id="15" name="6_water_pol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81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4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098" name="Picture 2" descr="(7) rattan 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033" y="1375698"/>
            <a:ext cx="1850147" cy="255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634525" y="6215225"/>
            <a:ext cx="1465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trakraw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ตะกร้อ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8) hocke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290" y="1335273"/>
            <a:ext cx="2632340" cy="2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692537" y="6215225"/>
            <a:ext cx="761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hockey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ฮอกกี้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7_tragra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5752" y="2471519"/>
            <a:ext cx="609600" cy="609600"/>
          </a:xfrm>
          <a:prstGeom prst="rect">
            <a:avLst/>
          </a:prstGeom>
        </p:spPr>
      </p:pic>
      <p:pic>
        <p:nvPicPr>
          <p:cNvPr id="15" name="8_hocke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430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32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5122" name="Picture 2" descr="(9) baseb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5" y="1360474"/>
            <a:ext cx="3216409" cy="264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919079" y="6183742"/>
            <a:ext cx="1202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softball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ซอฟท์</a:t>
            </a:r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บอล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0) table tenni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108" y="1360474"/>
            <a:ext cx="3019869" cy="262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421381" y="6183743"/>
            <a:ext cx="1214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table tennis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ปิงปอง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9_softb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52584" y="2486744"/>
            <a:ext cx="609600" cy="609600"/>
          </a:xfrm>
          <a:prstGeom prst="rect">
            <a:avLst/>
          </a:prstGeom>
        </p:spPr>
      </p:pic>
      <p:pic>
        <p:nvPicPr>
          <p:cNvPr id="15" name="10_table_tenni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94569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50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38662" y="4236011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6146" name="Picture 2" descr="(11) badmint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91" y="1262707"/>
            <a:ext cx="3057451" cy="267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(12) tenni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742" y="1380581"/>
            <a:ext cx="2920856" cy="274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843915" y="6088395"/>
            <a:ext cx="1284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badminton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แบดมินตัน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0800000">
            <a:off x="6384939" y="6047344"/>
            <a:ext cx="978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tennis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เทนนิส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11_badmint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9115" y="2501969"/>
            <a:ext cx="609600" cy="609600"/>
          </a:xfrm>
          <a:prstGeom prst="rect">
            <a:avLst/>
          </a:prstGeom>
        </p:spPr>
      </p:pic>
      <p:pic>
        <p:nvPicPr>
          <p:cNvPr id="15" name="12_tenni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28916" y="24287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656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2737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</a:t>
            </a:r>
            <a:endParaRPr lang="en-US" altLang="th-TH" sz="32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454045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345549"/>
              </p:ext>
            </p:extLst>
          </p:nvPr>
        </p:nvGraphicFramePr>
        <p:xfrm>
          <a:off x="1009679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795925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</a:t>
            </a:r>
            <a:endParaRPr lang="en-US" altLang="th-TH" sz="3200" dirty="0"/>
          </a:p>
        </p:txBody>
      </p:sp>
      <p:sp>
        <p:nvSpPr>
          <p:cNvPr id="11" name="Rectangle 10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7170" name="Picture 2" descr="(13) gol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255" y="1352261"/>
            <a:ext cx="2801978" cy="28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10800000">
            <a:off x="4932452" y="6116101"/>
            <a:ext cx="117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golf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กอล์ฟ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(14) archer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925" y="1313708"/>
            <a:ext cx="2245809" cy="28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489669" y="6127617"/>
            <a:ext cx="927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archery</a:t>
            </a:r>
            <a:endParaRPr lang="en-US" sz="1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ahoma" panose="020B0604030504040204" pitchFamily="34" charset="0"/>
              </a:rPr>
              <a:t>ยิงธนู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" name="13_gol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5714" y="2471519"/>
            <a:ext cx="609600" cy="609600"/>
          </a:xfrm>
          <a:prstGeom prst="rect">
            <a:avLst/>
          </a:prstGeom>
        </p:spPr>
      </p:pic>
      <p:pic>
        <p:nvPicPr>
          <p:cNvPr id="15" name="14_archer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28916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76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330</Words>
  <Application>Microsoft Office PowerPoint</Application>
  <PresentationFormat>Widescreen</PresentationFormat>
  <Paragraphs>175</Paragraphs>
  <Slides>17</Slides>
  <Notes>0</Notes>
  <HiddenSlides>0</HiddenSlides>
  <MMClips>28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oot</dc:creator>
  <cp:lastModifiedBy>oot</cp:lastModifiedBy>
  <cp:revision>8</cp:revision>
  <dcterms:created xsi:type="dcterms:W3CDTF">2016-06-12T09:18:33Z</dcterms:created>
  <dcterms:modified xsi:type="dcterms:W3CDTF">2016-06-12T14:37:52Z</dcterms:modified>
</cp:coreProperties>
</file>