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8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282" r:id="rId17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6.mp3"/><Relationship Id="rId7" Type="http://schemas.openxmlformats.org/officeDocument/2006/relationships/image" Target="../media/image22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8.mp3"/><Relationship Id="rId7" Type="http://schemas.openxmlformats.org/officeDocument/2006/relationships/image" Target="../media/image24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0.mp3"/><Relationship Id="rId7" Type="http://schemas.openxmlformats.org/officeDocument/2006/relationships/image" Target="../media/image26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2.mp3"/><Relationship Id="rId7" Type="http://schemas.openxmlformats.org/officeDocument/2006/relationships/image" Target="../media/image28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4.mp3"/><Relationship Id="rId7" Type="http://schemas.openxmlformats.org/officeDocument/2006/relationships/image" Target="../media/image30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8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.mp3"/><Relationship Id="rId7" Type="http://schemas.openxmlformats.org/officeDocument/2006/relationships/image" Target="../media/image7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4.mp3"/><Relationship Id="rId7" Type="http://schemas.openxmlformats.org/officeDocument/2006/relationships/image" Target="../media/image10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6.mp3"/><Relationship Id="rId7" Type="http://schemas.openxmlformats.org/officeDocument/2006/relationships/image" Target="../media/image12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8.mp3"/><Relationship Id="rId7" Type="http://schemas.openxmlformats.org/officeDocument/2006/relationships/image" Target="../media/image14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0.mp3"/><Relationship Id="rId7" Type="http://schemas.openxmlformats.org/officeDocument/2006/relationships/image" Target="../media/image16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2.mp3"/><Relationship Id="rId7" Type="http://schemas.openxmlformats.org/officeDocument/2006/relationships/image" Target="../media/image18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4.mp3"/><Relationship Id="rId7" Type="http://schemas.openxmlformats.org/officeDocument/2006/relationships/image" Target="../media/image20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19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1</a:t>
            </a:r>
            <a:r>
              <a:rPr lang="th-TH" sz="3200" b="1" dirty="0">
                <a:cs typeface="+mn-cs"/>
              </a:rPr>
              <a:t> ผัก </a:t>
            </a:r>
            <a:r>
              <a:rPr lang="en-US" sz="3200" b="1">
                <a:cs typeface="+mn-cs"/>
              </a:rPr>
              <a:t>(</a:t>
            </a:r>
            <a:r>
              <a:rPr lang="en-US" sz="3200" b="1" smtClean="0">
                <a:cs typeface="+mn-cs"/>
              </a:rPr>
              <a:t>Vegetable)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50" y="943242"/>
            <a:ext cx="2381250" cy="2381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568" y="943242"/>
            <a:ext cx="1428750" cy="2381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950" y="43767"/>
            <a:ext cx="14287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15) beetro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12" y="1350181"/>
            <a:ext cx="2538596" cy="24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37478" y="6009603"/>
            <a:ext cx="16785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beetroot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บีท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รูท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7171" name="Picture 3" descr="(16) pe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614" y="1350181"/>
            <a:ext cx="2906774" cy="267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298299" y="6001416"/>
            <a:ext cx="17913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peas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ถั่วลันเตา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" name="15_beetroo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55320" y="2471519"/>
            <a:ext cx="609600" cy="609600"/>
          </a:xfrm>
          <a:prstGeom prst="rect">
            <a:avLst/>
          </a:prstGeom>
        </p:spPr>
      </p:pic>
      <p:pic>
        <p:nvPicPr>
          <p:cNvPr id="8" name="16_pea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201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17) toma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34" y="1386599"/>
            <a:ext cx="3158432" cy="24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4326565" y="6009603"/>
            <a:ext cx="1595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tomato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มะเขือเทศ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195" name="Picture 3" descr="(18) on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922" y="1278651"/>
            <a:ext cx="2896313" cy="231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836368" y="6009603"/>
            <a:ext cx="1269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onion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หัวหอม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" name="17_tomat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16546" y="2435928"/>
            <a:ext cx="609600" cy="609600"/>
          </a:xfrm>
          <a:prstGeom prst="rect">
            <a:avLst/>
          </a:prstGeom>
        </p:spPr>
      </p:pic>
      <p:pic>
        <p:nvPicPr>
          <p:cNvPr id="5" name="18_onio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371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500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9) cauliflow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47" y="1149783"/>
            <a:ext cx="3273406" cy="2892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(20) wax gour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223885"/>
            <a:ext cx="3220466" cy="2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188949" y="6009603"/>
            <a:ext cx="18008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cauliflower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กะหล่ำดอก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flipV="1">
            <a:off x="6527365" y="5940687"/>
            <a:ext cx="1421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wax gourd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ฟักเขียว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9_cauliflow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20_wax_gour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44437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57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21) water mimos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62" y="1300354"/>
            <a:ext cx="3556086" cy="290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385398" y="6009603"/>
            <a:ext cx="1641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water mimosa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ผักกะเฉด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22) morning glor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232574"/>
            <a:ext cx="3327184" cy="29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63711" y="6012633"/>
            <a:ext cx="1547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morning glory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ผักบุ้ง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1_water_mimos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50285" y="2471519"/>
            <a:ext cx="609600" cy="609600"/>
          </a:xfrm>
          <a:prstGeom prst="rect">
            <a:avLst/>
          </a:prstGeom>
        </p:spPr>
      </p:pic>
      <p:pic>
        <p:nvPicPr>
          <p:cNvPr id="5" name="22_morning_glor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57316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87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23) mushroo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66" y="1154665"/>
            <a:ext cx="3066870" cy="306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(24) basi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592666"/>
            <a:ext cx="2970969" cy="215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481337" y="6047343"/>
            <a:ext cx="11679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basil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กระเพรา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0800000">
            <a:off x="4571190" y="6009603"/>
            <a:ext cx="12641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mushroom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เห็ด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3_mushroo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43377" y="2486744"/>
            <a:ext cx="609600" cy="609600"/>
          </a:xfrm>
          <a:prstGeom prst="rect">
            <a:avLst/>
          </a:prstGeom>
        </p:spPr>
      </p:pic>
      <p:pic>
        <p:nvPicPr>
          <p:cNvPr id="5" name="24_basi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40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pic>
        <p:nvPicPr>
          <p:cNvPr id="4098" name="Picture 2" descr="(25) pota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00" y="1551908"/>
            <a:ext cx="3462668" cy="247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09880" y="6102128"/>
            <a:ext cx="13469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potato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มันฝรั่ง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6808184" y="23742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41" y="176813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08184" y="408510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3" name="25_potat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50039" y="0"/>
            <a:ext cx="5151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58" y="2414844"/>
            <a:ext cx="3267075" cy="2724150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/>
          </p:nvPr>
        </p:nvGraphicFramePr>
        <p:xfrm>
          <a:off x="1801865" y="1303319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53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494" y="0"/>
            <a:ext cx="1668979" cy="2002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634" y="66860"/>
            <a:ext cx="1403513" cy="1403513"/>
          </a:xfrm>
          <a:prstGeom prst="rect">
            <a:avLst/>
          </a:prstGeom>
        </p:spPr>
      </p:pic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1) pumpk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85" y="1302277"/>
            <a:ext cx="2525257" cy="232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221632" y="6058173"/>
            <a:ext cx="257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pumpkin</a:t>
            </a:r>
          </a:p>
          <a:p>
            <a:pPr algn="ctr"/>
            <a:r>
              <a:rPr lang="th-TH" sz="1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ฟักทอง</a:t>
            </a:r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1</a:t>
            </a:r>
          </a:p>
        </p:txBody>
      </p:sp>
      <p:pic>
        <p:nvPicPr>
          <p:cNvPr id="2051" name="Picture 3" descr="(2) eggpla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34" y="1552102"/>
            <a:ext cx="3021164" cy="20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</a:t>
            </a:r>
            <a:r>
              <a:rPr lang="en-US" altLang="th-TH" sz="3200" dirty="0"/>
              <a:t>2</a:t>
            </a:r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sp>
        <p:nvSpPr>
          <p:cNvPr id="3" name="Rectangle 2"/>
          <p:cNvSpPr/>
          <p:nvPr/>
        </p:nvSpPr>
        <p:spPr>
          <a:xfrm rot="10800000">
            <a:off x="6224228" y="6027394"/>
            <a:ext cx="22151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eggplant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มะเขือม่วง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_pumpki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92394" y="2502298"/>
            <a:ext cx="609600" cy="609600"/>
          </a:xfrm>
          <a:prstGeom prst="rect">
            <a:avLst/>
          </a:prstGeom>
        </p:spPr>
      </p:pic>
      <p:pic>
        <p:nvPicPr>
          <p:cNvPr id="5" name="2_eggplan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3) carr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21" y="1498536"/>
            <a:ext cx="3461554" cy="215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4546852" y="6102128"/>
            <a:ext cx="148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carrot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แค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รอท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(4) cabb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982" y="1294148"/>
            <a:ext cx="2750268" cy="2260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0800000">
            <a:off x="6305461" y="6047343"/>
            <a:ext cx="18030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cabbage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กะหล่ำปลี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" name="3_carro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98398"/>
            <a:ext cx="609600" cy="609600"/>
          </a:xfrm>
          <a:prstGeom prst="rect">
            <a:avLst/>
          </a:prstGeom>
        </p:spPr>
      </p:pic>
      <p:pic>
        <p:nvPicPr>
          <p:cNvPr id="3" name="4_cabbag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70195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43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5) spring on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6" y="1314123"/>
            <a:ext cx="3753546" cy="256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3857052" y="6106607"/>
            <a:ext cx="2595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spring onion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ต้นหอม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6) garli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504" y="1509392"/>
            <a:ext cx="3595600" cy="256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52326" y="6102291"/>
            <a:ext cx="15697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garlic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กระเทียม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5_spring_on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43704"/>
            <a:ext cx="609600" cy="609600"/>
          </a:xfrm>
          <a:prstGeom prst="rect">
            <a:avLst/>
          </a:prstGeom>
        </p:spPr>
      </p:pic>
      <p:pic>
        <p:nvPicPr>
          <p:cNvPr id="5" name="6_garlic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18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7) bean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30" y="1108578"/>
            <a:ext cx="3506260" cy="278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3837590" y="6047343"/>
            <a:ext cx="2211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beans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ถั่วเมล็ดแข็ง 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8) celer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482" y="1359139"/>
            <a:ext cx="3255734" cy="264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261883" y="6047344"/>
            <a:ext cx="16950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celery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คึ่นฉ่าย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7_bean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8_celer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409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53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9) kaffir lim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90" y="1109372"/>
            <a:ext cx="2992601" cy="278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171024" y="6047343"/>
            <a:ext cx="2076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kaffir lime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มะกรูด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10) chill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060" y="1289869"/>
            <a:ext cx="3160338" cy="294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31539" y="6047344"/>
            <a:ext cx="1030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err="1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chilli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พริก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9_caffir_lim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86744"/>
            <a:ext cx="609600" cy="609600"/>
          </a:xfrm>
          <a:prstGeom prst="rect">
            <a:avLst/>
          </a:prstGeom>
        </p:spPr>
      </p:pic>
      <p:pic>
        <p:nvPicPr>
          <p:cNvPr id="5" name="10_chilli_pepp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385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40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11) spinac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52" y="1083499"/>
            <a:ext cx="2676449" cy="302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57560" y="6047344"/>
            <a:ext cx="15697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spinach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ผักโขม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0800000">
            <a:off x="6507722" y="6023718"/>
            <a:ext cx="1871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asparagus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หน่อไม้ฝรั่ง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2) asparagu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29" y="1347275"/>
            <a:ext cx="3186285" cy="250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1_spinac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10111" y="2455469"/>
            <a:ext cx="609600" cy="609600"/>
          </a:xfrm>
          <a:prstGeom prst="rect">
            <a:avLst/>
          </a:prstGeom>
        </p:spPr>
      </p:pic>
      <p:pic>
        <p:nvPicPr>
          <p:cNvPr id="5" name="12_asparagu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67269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25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3) Chinese cabb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36" y="1203678"/>
            <a:ext cx="3689836" cy="278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(14) red pepp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679" y="1358110"/>
            <a:ext cx="2380901" cy="261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226904" y="6028627"/>
            <a:ext cx="2307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bell pepper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พริกหวาน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0800000">
            <a:off x="4051097" y="6028628"/>
            <a:ext cx="20616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err="1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chinese</a:t>
            </a: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 cabbage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ผักกาดขาว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3_chinese_cabbag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4405" y="2486744"/>
            <a:ext cx="609600" cy="609600"/>
          </a:xfrm>
          <a:prstGeom prst="rect">
            <a:avLst/>
          </a:prstGeom>
        </p:spPr>
      </p:pic>
      <p:pic>
        <p:nvPicPr>
          <p:cNvPr id="5" name="14_bell_pepp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1993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406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3802</TotalTime>
  <Words>314</Words>
  <Application>Microsoft Office PowerPoint</Application>
  <PresentationFormat>Widescreen</PresentationFormat>
  <Paragraphs>156</Paragraphs>
  <Slides>16</Slides>
  <Notes>0</Notes>
  <HiddenSlides>0</HiddenSlides>
  <MMClips>25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305</cp:revision>
  <cp:lastPrinted>2016-05-27T06:24:58Z</cp:lastPrinted>
  <dcterms:created xsi:type="dcterms:W3CDTF">2015-01-09T05:03:30Z</dcterms:created>
  <dcterms:modified xsi:type="dcterms:W3CDTF">2016-06-04T01:08:13Z</dcterms:modified>
</cp:coreProperties>
</file>