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8142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0785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6003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2428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788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204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07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965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579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966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20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974F3-4661-4EEC-817A-E61E5C907E81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C026E-B79B-469C-93C8-707D7CA8503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743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0444" y="606031"/>
            <a:ext cx="7913716" cy="41072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6081" y="878624"/>
            <a:ext cx="68330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tx1"/>
                </a:solidFill>
              </a:rPr>
              <a:t>                โมดูลสำหรับพัฒนาภาษาอังกฤษด้วยตัวเอง </a:t>
            </a:r>
          </a:p>
          <a:p>
            <a:pPr algn="ctr"/>
            <a:r>
              <a:rPr lang="th-TH" sz="3200" b="1" dirty="0" smtClean="0">
                <a:solidFill>
                  <a:schemeClr val="tx1"/>
                </a:solidFill>
              </a:rPr>
              <a:t>                                              โดยใช้สื่อเทคโนโลยี</a:t>
            </a:r>
          </a:p>
          <a:p>
            <a:pPr algn="ctr"/>
            <a:r>
              <a:rPr lang="th-TH" sz="3200" b="1" dirty="0" smtClean="0">
                <a:solidFill>
                  <a:schemeClr val="tx1"/>
                </a:solidFill>
              </a:rPr>
              <a:t>                         ควบคู่กับการรับบริการให้คำปรึกษา </a:t>
            </a:r>
          </a:p>
          <a:p>
            <a:pPr algn="ctr"/>
            <a:endParaRPr lang="th-TH" sz="3200" b="1" dirty="0" smtClean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rgbClr val="7030A0"/>
                </a:solidFill>
                <a:latin typeface="Bradley Hand ITC" panose="03070402050302030203" pitchFamily="66" charset="0"/>
              </a:rPr>
              <a:t>                                     </a:t>
            </a:r>
            <a:r>
              <a:rPr lang="en-US" sz="2000" b="1" dirty="0" smtClean="0">
                <a:solidFill>
                  <a:srgbClr val="7030A0"/>
                </a:solidFill>
                <a:latin typeface="Bradley Hand ITC" panose="03070402050302030203" pitchFamily="66" charset="0"/>
              </a:rPr>
              <a:t>Self-study Module through Technology &amp;</a:t>
            </a:r>
            <a:br>
              <a:rPr lang="en-US" sz="2000" b="1" dirty="0" smtClean="0">
                <a:solidFill>
                  <a:srgbClr val="7030A0"/>
                </a:solidFill>
                <a:latin typeface="Bradley Hand ITC" panose="03070402050302030203" pitchFamily="66" charset="0"/>
              </a:rPr>
            </a:br>
            <a:r>
              <a:rPr lang="en-US" sz="2000" b="1" dirty="0" smtClean="0">
                <a:solidFill>
                  <a:srgbClr val="7030A0"/>
                </a:solidFill>
                <a:latin typeface="Bradley Hand ITC" panose="03070402050302030203" pitchFamily="66" charset="0"/>
              </a:rPr>
              <a:t>                                                                     Counselling Service</a:t>
            </a:r>
            <a:endParaRPr lang="th-TH" sz="2000" b="1" dirty="0">
              <a:solidFill>
                <a:srgbClr val="7030A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25" name="Picture 1" descr="Picture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03" t="23768" r="9252" b="52935"/>
          <a:stretch/>
        </p:blipFill>
        <p:spPr bwMode="auto">
          <a:xfrm>
            <a:off x="8071552" y="3990241"/>
            <a:ext cx="723313" cy="65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427317" y="4002311"/>
            <a:ext cx="4414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800" i="1" dirty="0" smtClean="0"/>
              <a:t>โครงการความร่วมมือระหว่างศูนย์เรียนรู้ด้วยตัวเอง</a:t>
            </a:r>
          </a:p>
          <a:p>
            <a:pPr algn="ctr"/>
            <a:r>
              <a:rPr lang="th-TH" sz="1800" i="1" dirty="0" smtClean="0"/>
              <a:t>และหน่วยเทคโนโลยีเพื่อการเรียนรู้ คณะศิลปศาสตร์ </a:t>
            </a:r>
            <a:r>
              <a:rPr lang="th-TH" sz="1800" i="1" dirty="0" err="1" smtClean="0"/>
              <a:t>มจ</a:t>
            </a:r>
            <a:r>
              <a:rPr lang="th-TH" sz="1800" i="1" dirty="0" smtClean="0"/>
              <a:t>ธ.</a:t>
            </a:r>
            <a:endParaRPr lang="th-TH" sz="1800" i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171" y="3500066"/>
            <a:ext cx="1592682" cy="119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7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Angsana New</vt:lpstr>
      <vt:lpstr>Arial</vt:lpstr>
      <vt:lpstr>Bradley Hand ITC</vt:lpstr>
      <vt:lpstr>Calibri</vt:lpstr>
      <vt:lpstr>Calibri Light</vt:lpstr>
      <vt:lpstr>Cordia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Y59LT</dc:creator>
  <cp:lastModifiedBy>Y59LT</cp:lastModifiedBy>
  <cp:revision>8</cp:revision>
  <dcterms:created xsi:type="dcterms:W3CDTF">2016-06-17T02:34:29Z</dcterms:created>
  <dcterms:modified xsi:type="dcterms:W3CDTF">2016-06-17T04:01:41Z</dcterms:modified>
</cp:coreProperties>
</file>