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81" r:id="rId4"/>
    <p:sldId id="282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ชุดการฝึกพูดเกี่ยวกับข่าว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en-US" altLang="en-US" sz="2400" dirty="0">
                <a:latin typeface="Calibri" panose="020F0502020204030204" pitchFamily="34" charset="0"/>
                <a:cs typeface="+mn-cs"/>
              </a:rPr>
              <a:t>5</a:t>
            </a:r>
            <a:endParaRPr lang="th-TH" altLang="en-US" sz="2400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smtClean="0">
                <a:latin typeface="Calibri" panose="020F0502020204030204" pitchFamily="34" charset="0"/>
              </a:rPr>
              <a:t>Talking about news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115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/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/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76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/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304569"/>
              </p:ext>
            </p:extLst>
          </p:nvPr>
        </p:nvGraphicFramePr>
        <p:xfrm>
          <a:off x="1455145" y="376093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5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248170" y="1545678"/>
            <a:ext cx="5148077" cy="4395049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850" dirty="0" smtClean="0">
                <a:latin typeface="+mn-lt"/>
              </a:rPr>
              <a:t>   </a:t>
            </a:r>
            <a:r>
              <a:rPr lang="en-US" sz="1900" dirty="0" smtClean="0">
                <a:latin typeface="+mn-lt"/>
              </a:rPr>
              <a:t>The </a:t>
            </a:r>
            <a:r>
              <a:rPr lang="en-US" sz="1900" dirty="0">
                <a:latin typeface="+mn-lt"/>
              </a:rPr>
              <a:t>Japanese toymaker that created Hello Kitty, Sanrio, said Hello Kitty is not a cat. Sanrio commented that Kitty is not a cat. She is a little girl and a friend. She is never shown to be a cat. These comments were released because an exhibition for Hello Kitty in the United States indicated that hello Kitty was a cat.</a:t>
            </a:r>
          </a:p>
          <a:p>
            <a:pPr>
              <a:buNone/>
            </a:pPr>
            <a:r>
              <a:rPr lang="en-US" sz="1900" dirty="0" smtClean="0">
                <a:latin typeface="+mn-lt"/>
              </a:rPr>
              <a:t>   Hello </a:t>
            </a:r>
            <a:r>
              <a:rPr lang="en-US" sz="1900" dirty="0">
                <a:latin typeface="+mn-lt"/>
              </a:rPr>
              <a:t>Kitty began in 1974. She appears on things from chopsticks to airplanes. A Japanese carmaker even sold a Hello Kitty car. Sanrio said the character represents cuteness. She hasn’t any mouth since she speaks with her heart. The news has surprised many fans of Hello Kitty</a:t>
            </a:r>
            <a:r>
              <a:rPr lang="en-US" sz="190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sz="2400" dirty="0">
              <a:latin typeface="+mn-lt"/>
            </a:endParaRPr>
          </a:p>
        </p:txBody>
      </p:sp>
      <p:pic>
        <p:nvPicPr>
          <p:cNvPr id="3" name="6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58627" y="5207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54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6980741" y="294835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698" y="1810614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80741" y="4028547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998010"/>
              </p:ext>
            </p:extLst>
          </p:nvPr>
        </p:nvGraphicFramePr>
        <p:xfrm>
          <a:off x="552976" y="555387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5: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Rectangle 119"/>
          <p:cNvSpPr>
            <a:spLocks noChangeArrowheads="1"/>
          </p:cNvSpPr>
          <p:nvPr/>
        </p:nvSpPr>
        <p:spPr bwMode="auto">
          <a:xfrm>
            <a:off x="216114" y="1076531"/>
            <a:ext cx="3945928" cy="526297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</a:t>
            </a:r>
            <a:r>
              <a:rPr lang="en-US" sz="2000" b="1" dirty="0" smtClean="0">
                <a:latin typeface="+mn-lt"/>
              </a:rPr>
              <a:t>?</a:t>
            </a:r>
            <a:r>
              <a:rPr lang="en-US" sz="2000" b="1" dirty="0">
                <a:latin typeface="+mn-lt"/>
              </a:rPr>
              <a:t> </a:t>
            </a:r>
            <a:endParaRPr lang="en-US" sz="2000" b="1" dirty="0" smtClean="0">
              <a:latin typeface="+mn-lt"/>
            </a:endParaRP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+mn-lt"/>
              </a:rPr>
              <a:t>Elementary 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Level: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FF000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Hello Kitty.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talks about Hello Kitty. The company says that she’s a girl not a cat.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talks about Hello Kitty. Most people thought she was a cat, but the toy company says that she is supposed to be a little girl. </a:t>
            </a:r>
          </a:p>
        </p:txBody>
      </p:sp>
      <p:pic>
        <p:nvPicPr>
          <p:cNvPr id="2" name="6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1688998"/>
            <a:ext cx="609600" cy="609600"/>
          </a:xfrm>
          <a:prstGeom prst="rect">
            <a:avLst/>
          </a:prstGeom>
        </p:spPr>
      </p:pic>
      <p:pic>
        <p:nvPicPr>
          <p:cNvPr id="3" name="6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2679870"/>
            <a:ext cx="609600" cy="609600"/>
          </a:xfrm>
          <a:prstGeom prst="rect">
            <a:avLst/>
          </a:prstGeom>
        </p:spPr>
      </p:pic>
      <p:pic>
        <p:nvPicPr>
          <p:cNvPr id="15" name="6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47021" y="4301883"/>
            <a:ext cx="609600" cy="609600"/>
          </a:xfrm>
          <a:prstGeom prst="rect">
            <a:avLst/>
          </a:prstGeom>
        </p:spPr>
      </p:pic>
      <p:sp>
        <p:nvSpPr>
          <p:cNvPr id="16" name="Action Button: Forward or Next 15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9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95108"/>
              </p:ext>
            </p:extLst>
          </p:nvPr>
        </p:nvGraphicFramePr>
        <p:xfrm>
          <a:off x="1801865" y="1303319"/>
          <a:ext cx="2578974" cy="705785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70578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</TotalTime>
  <Words>660</Words>
  <Application>Microsoft Office PowerPoint</Application>
  <PresentationFormat>Widescreen</PresentationFormat>
  <Paragraphs>64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oot</cp:lastModifiedBy>
  <cp:revision>125</cp:revision>
  <dcterms:created xsi:type="dcterms:W3CDTF">2015-01-09T05:03:30Z</dcterms:created>
  <dcterms:modified xsi:type="dcterms:W3CDTF">2016-01-16T06:25:39Z</dcterms:modified>
</cp:coreProperties>
</file>