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ชุดการฝึกพูดเกี่ยวกับข่าว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en-US" altLang="en-US" sz="2400" smtClean="0">
                <a:latin typeface="Calibri" panose="020F0502020204030204" pitchFamily="34" charset="0"/>
                <a:cs typeface="+mn-cs"/>
              </a:rPr>
              <a:t>10</a:t>
            </a:r>
            <a:endParaRPr lang="th-TH" altLang="en-US" sz="2400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smtClean="0">
                <a:latin typeface="Calibri" panose="020F0502020204030204" pitchFamily="34" charset="0"/>
              </a:rPr>
              <a:t>Talking about news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115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8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730784"/>
              </p:ext>
            </p:extLst>
          </p:nvPr>
        </p:nvGraphicFramePr>
        <p:xfrm>
          <a:off x="1455145" y="277596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10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Rectangle 119"/>
          <p:cNvSpPr>
            <a:spLocks noChangeArrowheads="1"/>
          </p:cNvSpPr>
          <p:nvPr/>
        </p:nvSpPr>
        <p:spPr bwMode="auto">
          <a:xfrm>
            <a:off x="415010" y="1388359"/>
            <a:ext cx="4992922" cy="504138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dirty="0" smtClean="0">
                <a:latin typeface="+mn-lt"/>
              </a:rPr>
              <a:t>   A </a:t>
            </a:r>
            <a:r>
              <a:rPr lang="en-US" sz="2000" dirty="0">
                <a:latin typeface="+mn-lt"/>
              </a:rPr>
              <a:t>movie made the headlines for scaring farm animals. Filming of the movie is taking place in the countryside in Northern Ireland in the U.K.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   The </a:t>
            </a:r>
            <a:r>
              <a:rPr lang="en-US" sz="2000" dirty="0">
                <a:latin typeface="+mn-lt"/>
              </a:rPr>
              <a:t>title of the movie is The Lost City of Z. The movie is set in the 1920s. It is about a British soldier who disappeared in the Brazilian jungle in 1925 with his son. Nobody ever saw the soldier and his son again. They were searching for a lost civilization, which the soldier called Z.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   Film </a:t>
            </a:r>
            <a:r>
              <a:rPr lang="en-US" sz="2000" dirty="0">
                <a:latin typeface="+mn-lt"/>
              </a:rPr>
              <a:t>makers needed to create some explosions and loud noises for special effects in the movie. Farmers complained that the loud bangs frightened their animals. </a:t>
            </a:r>
            <a:endParaRPr lang="en-US" sz="2000" dirty="0" smtClean="0">
              <a:latin typeface="+mn-lt"/>
            </a:endParaRP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pPr>
              <a:buNone/>
            </a:pPr>
            <a:endParaRPr lang="en-US" sz="800" dirty="0">
              <a:latin typeface="+mn-lt"/>
            </a:endParaRPr>
          </a:p>
        </p:txBody>
      </p:sp>
      <p:pic>
        <p:nvPicPr>
          <p:cNvPr id="24" name="1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36148" y="56993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8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7045137" y="336286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094" y="1852065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045137" y="4069998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22" name="Action Button: Forward or Next 21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2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05872"/>
              </p:ext>
            </p:extLst>
          </p:nvPr>
        </p:nvGraphicFramePr>
        <p:xfrm>
          <a:off x="573818" y="336286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10: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Rectangle 119"/>
          <p:cNvSpPr>
            <a:spLocks noChangeArrowheads="1"/>
          </p:cNvSpPr>
          <p:nvPr/>
        </p:nvSpPr>
        <p:spPr bwMode="auto">
          <a:xfrm>
            <a:off x="226827" y="773775"/>
            <a:ext cx="4023201" cy="572464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endParaRPr lang="en-US" sz="600" b="1" dirty="0" smtClean="0">
              <a:latin typeface="+mn-lt"/>
            </a:endParaRPr>
          </a:p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+mn-lt"/>
              </a:rPr>
              <a:t>Elementary Level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+mj-cs"/>
              </a:rPr>
              <a:t>: </a:t>
            </a: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a movie scaring animals.</a:t>
            </a:r>
            <a:endParaRPr lang="en-US" sz="2000" dirty="0" smtClean="0">
              <a:latin typeface="+mn-lt"/>
              <a:cs typeface="+mj-cs"/>
            </a:endParaRPr>
          </a:p>
          <a:p>
            <a:endParaRPr lang="en-US" sz="2000" dirty="0">
              <a:latin typeface="+mn-lt"/>
              <a:cs typeface="+mj-cs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  <a:cs typeface="+mj-cs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j-cs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  <a:cs typeface="+mj-cs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a movie. They made loud noises, and it scared some farm animals.</a:t>
            </a:r>
          </a:p>
          <a:p>
            <a:pPr>
              <a:buNone/>
            </a:pPr>
            <a:endParaRPr lang="en-US" sz="2000" dirty="0">
              <a:latin typeface="+mn-lt"/>
              <a:cs typeface="+mj-cs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  <a:cs typeface="+mj-cs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  <a:cs typeface="+mj-cs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  <a:cs typeface="+mj-cs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a movie. The movie is about a soldier, who got lost in Brazil with his son. The movie uses some loud noises, and these sounds scared the farm animals.</a:t>
            </a:r>
          </a:p>
        </p:txBody>
      </p:sp>
      <p:pic>
        <p:nvPicPr>
          <p:cNvPr id="40" name="11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60407" y="1547265"/>
            <a:ext cx="609600" cy="609600"/>
          </a:xfrm>
          <a:prstGeom prst="rect">
            <a:avLst/>
          </a:prstGeom>
        </p:spPr>
      </p:pic>
      <p:pic>
        <p:nvPicPr>
          <p:cNvPr id="41" name="11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41459" y="2564043"/>
            <a:ext cx="609600" cy="609600"/>
          </a:xfrm>
          <a:prstGeom prst="rect">
            <a:avLst/>
          </a:prstGeom>
        </p:spPr>
      </p:pic>
      <p:pic>
        <p:nvPicPr>
          <p:cNvPr id="42" name="11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60407" y="42736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008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680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668</Words>
  <Application>Microsoft Office PowerPoint</Application>
  <PresentationFormat>Widescreen</PresentationFormat>
  <Paragraphs>66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oot</cp:lastModifiedBy>
  <cp:revision>130</cp:revision>
  <dcterms:created xsi:type="dcterms:W3CDTF">2015-01-09T05:03:30Z</dcterms:created>
  <dcterms:modified xsi:type="dcterms:W3CDTF">2016-01-16T06:38:33Z</dcterms:modified>
</cp:coreProperties>
</file>