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53" autoAdjust="0"/>
    <p:restoredTop sz="94660"/>
  </p:normalViewPr>
  <p:slideViewPr>
    <p:cSldViewPr snapToGrid="0">
      <p:cViewPr varScale="1">
        <p:scale>
          <a:sx n="74" d="100"/>
          <a:sy n="74" d="100"/>
        </p:scale>
        <p:origin x="5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4.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1</a:t>
            </a: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3"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9"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1"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9"/>
                                        </p:tgtEl>
                                      </p:cBhvr>
                                    </p:cmd>
                                  </p:childTnLst>
                                </p:cTn>
                              </p:par>
                            </p:childTnLst>
                          </p:cTn>
                        </p:par>
                      </p:childTnLst>
                    </p:cTn>
                  </p:par>
                </p:childTnLst>
              </p:cTn>
              <p:nextCondLst>
                <p:cond evt="onClick" delay="0">
                  <p:tgtEl>
                    <p:spTgt spid="9"/>
                  </p:tgtEl>
                </p:cond>
              </p:nextCondLst>
            </p:seq>
            <p:audio>
              <p:cMediaNode vol="80000">
                <p:cTn id="19" fill="hold" display="0">
                  <p:stCondLst>
                    <p:cond delay="indefinite"/>
                  </p:stCondLst>
                  <p:endCondLst>
                    <p:cond evt="onStopAudio" delay="0">
                      <p:tgtEl>
                        <p:sldTgt/>
                      </p:tgtEl>
                    </p:cond>
                  </p:endCondLst>
                </p:cTn>
                <p:tgtEl>
                  <p:spTgt spid="9"/>
                </p:tgtEl>
              </p:cMediaNode>
            </p:audio>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1"/>
                                        </p:tgtEl>
                                      </p:cBhvr>
                                    </p:cmd>
                                  </p:childTnLst>
                                </p:cTn>
                              </p:par>
                            </p:childTnLst>
                          </p:cTn>
                        </p:par>
                      </p:childTnLst>
                    </p:cTn>
                  </p:par>
                </p:childTnLst>
              </p:cTn>
              <p:nextCondLst>
                <p:cond evt="onClick" delay="0">
                  <p:tgtEl>
                    <p:spTgt spid="11"/>
                  </p:tgtEl>
                </p:cond>
              </p:nextCondLst>
            </p:seq>
            <p:audio>
              <p:cMediaNode vol="80000">
                <p:cTn id="25" fill="hold" display="0">
                  <p:stCondLst>
                    <p:cond delay="indefinite"/>
                  </p:stCondLst>
                  <p:endCondLst>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4114027063"/>
              </p:ext>
            </p:extLst>
          </p:nvPr>
        </p:nvGraphicFramePr>
        <p:xfrm>
          <a:off x="1391131" y="443449"/>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4" name="Rectangle 119"/>
          <p:cNvSpPr>
            <a:spLocks noChangeArrowheads="1"/>
          </p:cNvSpPr>
          <p:nvPr/>
        </p:nvSpPr>
        <p:spPr bwMode="auto">
          <a:xfrm>
            <a:off x="308187" y="1445753"/>
            <a:ext cx="4992922" cy="4742837"/>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Prince </a:t>
            </a:r>
            <a:r>
              <a:rPr lang="en-US" sz="1900" dirty="0">
                <a:latin typeface="+mn-lt"/>
              </a:rPr>
              <a:t>Harry of the United Kingdom would like military service to be compulsory again. Compulsory military service ended in 1960. Compulsory military service means that all young people must serve one or two years in the military. </a:t>
            </a:r>
          </a:p>
          <a:p>
            <a:pPr>
              <a:buNone/>
            </a:pPr>
            <a:r>
              <a:rPr lang="en-US" sz="1900" dirty="0" smtClean="0">
                <a:latin typeface="+mn-lt"/>
              </a:rPr>
              <a:t>   Prince </a:t>
            </a:r>
            <a:r>
              <a:rPr lang="en-US" sz="1900" dirty="0">
                <a:latin typeface="+mn-lt"/>
              </a:rPr>
              <a:t>Harry served in the army for ten years. He said that it helped him a lot. Moreover, he thought army life was fun. Prince Harry believes that it is a very good idea to have some involvement in the Armed Forces since it is a great way to help people and make them stronger for life. Harry spoke well of the effect military service had on him. </a:t>
            </a:r>
            <a:endParaRPr lang="en-US" sz="1900" dirty="0" smtClean="0">
              <a:latin typeface="+mn-lt"/>
            </a:endParaRPr>
          </a:p>
          <a:p>
            <a:pPr>
              <a:buNone/>
            </a:pPr>
            <a:endParaRPr lang="en-US" sz="1000" dirty="0">
              <a:latin typeface="+mn-lt"/>
            </a:endParaRPr>
          </a:p>
          <a:p>
            <a:pPr>
              <a:buNone/>
            </a:pPr>
            <a:endParaRPr lang="en-US" sz="900" dirty="0">
              <a:latin typeface="+mn-lt"/>
            </a:endParaRPr>
          </a:p>
        </p:txBody>
      </p:sp>
      <p:pic>
        <p:nvPicPr>
          <p:cNvPr id="2" name="2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rgbClr val="00B0F0">
                <a:tint val="45000"/>
                <a:satMod val="400000"/>
              </a:srgbClr>
            </a:duotone>
          </a:blip>
          <a:stretch>
            <a:fillRect/>
          </a:stretch>
        </p:blipFill>
        <p:spPr>
          <a:xfrm>
            <a:off x="3665305" y="5480414"/>
            <a:ext cx="609600" cy="609600"/>
          </a:xfrm>
          <a:prstGeom prst="rect">
            <a:avLst/>
          </a:prstGeom>
        </p:spPr>
      </p:pic>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21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5" name="Group 119"/>
          <p:cNvGraphicFramePr>
            <a:graphicFrameLocks noGrp="1"/>
          </p:cNvGraphicFramePr>
          <p:nvPr>
            <p:extLst>
              <p:ext uri="{D42A27DB-BD31-4B8C-83A1-F6EECF244321}">
                <p14:modId xmlns:p14="http://schemas.microsoft.com/office/powerpoint/2010/main" val="3611925206"/>
              </p:ext>
            </p:extLst>
          </p:nvPr>
        </p:nvGraphicFramePr>
        <p:xfrm>
          <a:off x="842941" y="288150"/>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 name="Rectangle 119"/>
          <p:cNvSpPr>
            <a:spLocks noChangeArrowheads="1"/>
          </p:cNvSpPr>
          <p:nvPr/>
        </p:nvSpPr>
        <p:spPr bwMode="auto">
          <a:xfrm>
            <a:off x="552223" y="1007338"/>
            <a:ext cx="4075665" cy="52629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a:t>
            </a:r>
            <a:r>
              <a:rPr lang="en-US" sz="2000" b="1" dirty="0">
                <a:solidFill>
                  <a:srgbClr val="FF0000"/>
                </a:solidFill>
                <a:latin typeface="+mn-lt"/>
              </a:rPr>
              <a:t>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Prince Harry and Army</a:t>
            </a:r>
            <a:r>
              <a:rPr lang="en-US" sz="2000" dirty="0" smtClean="0">
                <a:latin typeface="+mn-lt"/>
              </a:rPr>
              <a:t>.</a:t>
            </a:r>
          </a:p>
          <a:p>
            <a:endParaRPr lang="en-US" sz="2000" dirty="0">
              <a:solidFill>
                <a:srgbClr val="00B050"/>
              </a:solidFill>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the Prince Harry and him talking about compulsory army service</a:t>
            </a:r>
            <a:r>
              <a:rPr lang="en-US" sz="2000" dirty="0" smtClean="0">
                <a:latin typeface="+mn-lt"/>
              </a:rPr>
              <a:t>.</a:t>
            </a:r>
          </a:p>
          <a:p>
            <a:endParaRPr lang="en-US" sz="2000" dirty="0">
              <a:solidFill>
                <a:srgbClr val="7030A0"/>
              </a:solidFill>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Prince Harry’s views regarding compulsory military service in the UK. He thinks it’s good and it should come back.</a:t>
            </a:r>
          </a:p>
        </p:txBody>
      </p:sp>
      <p:pic>
        <p:nvPicPr>
          <p:cNvPr id="7" name="2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duotone>
              <a:prstClr val="black"/>
              <a:srgbClr val="FF0000">
                <a:tint val="45000"/>
                <a:satMod val="400000"/>
              </a:srgbClr>
            </a:duotone>
          </a:blip>
          <a:stretch>
            <a:fillRect/>
          </a:stretch>
        </p:blipFill>
        <p:spPr>
          <a:xfrm>
            <a:off x="4486060" y="1616937"/>
            <a:ext cx="609600" cy="609600"/>
          </a:xfrm>
          <a:prstGeom prst="rect">
            <a:avLst/>
          </a:prstGeom>
        </p:spPr>
      </p:pic>
      <p:pic>
        <p:nvPicPr>
          <p:cNvPr id="8" name="2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duotone>
              <a:prstClr val="black"/>
              <a:srgbClr val="00B050">
                <a:tint val="45000"/>
                <a:satMod val="400000"/>
              </a:srgbClr>
            </a:duotone>
          </a:blip>
          <a:stretch>
            <a:fillRect/>
          </a:stretch>
        </p:blipFill>
        <p:spPr>
          <a:xfrm>
            <a:off x="4486060" y="2652875"/>
            <a:ext cx="609600" cy="609600"/>
          </a:xfrm>
          <a:prstGeom prst="rect">
            <a:avLst/>
          </a:prstGeom>
        </p:spPr>
      </p:pic>
      <p:pic>
        <p:nvPicPr>
          <p:cNvPr id="9" name="2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8">
            <a:duotone>
              <a:prstClr val="black"/>
              <a:srgbClr val="7030A0">
                <a:tint val="45000"/>
                <a:satMod val="400000"/>
              </a:srgbClr>
            </a:duotone>
          </a:blip>
          <a:stretch>
            <a:fillRect/>
          </a:stretch>
        </p:blipFill>
        <p:spPr>
          <a:xfrm>
            <a:off x="4486060" y="4310569"/>
            <a:ext cx="609600" cy="609600"/>
          </a:xfrm>
          <a:prstGeom prst="rect">
            <a:avLst/>
          </a:prstGeom>
        </p:spPr>
      </p:pic>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70" fill="hold"/>
                                        <p:tgtEl>
                                          <p:spTgt spid="7"/>
                                        </p:tgtEl>
                                      </p:cBhvr>
                                    </p:cmd>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306" fill="hold"/>
                                        <p:tgtEl>
                                          <p:spTgt spid="8"/>
                                        </p:tgtEl>
                                      </p:cBhvr>
                                    </p:cmd>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0844" fill="hold"/>
                                        <p:tgtEl>
                                          <p:spTgt spid="9"/>
                                        </p:tgtEl>
                                      </p:cBhvr>
                                    </p:cmd>
                                  </p:childTnLst>
                                </p:cTn>
                              </p:par>
                            </p:childTnLst>
                          </p:cTn>
                        </p:par>
                      </p:childTnLst>
                    </p:cTn>
                  </p:par>
                </p:childTnLst>
              </p:cTn>
              <p:nextCondLst>
                <p:cond evt="onClick" delay="0">
                  <p:tgtEl>
                    <p:spTgt spid="9"/>
                  </p:tgtEl>
                </p:cond>
              </p:nextCondLst>
            </p:seq>
            <p:audio>
              <p:cMediaNode vol="80000">
                <p:cTn id="17" fill="hold" display="0">
                  <p:stCondLst>
                    <p:cond delay="indefinite"/>
                  </p:stCondLst>
                  <p:endCondLst>
                    <p:cond evt="onStopAudio" delay="0">
                      <p:tgtEl>
                        <p:sldTgt/>
                      </p:tgtEl>
                    </p:cond>
                  </p:endCondLst>
                </p:cTn>
                <p:tgtEl>
                  <p:spTgt spid="7"/>
                </p:tgtEl>
              </p:cMediaNode>
            </p:audio>
            <p:audio>
              <p:cMediaNode vol="80000">
                <p:cTn id="18" fill="hold" display="0">
                  <p:stCondLst>
                    <p:cond delay="indefinite"/>
                  </p:stCondLst>
                  <p:endCondLst>
                    <p:cond evt="onStopAudio" delay="0">
                      <p:tgtEl>
                        <p:sldTgt/>
                      </p:tgtEl>
                    </p:cond>
                  </p:endCondLst>
                </p:cTn>
                <p:tgtEl>
                  <p:spTgt spid="8"/>
                </p:tgtEl>
              </p:cMediaNode>
            </p:audio>
            <p:audio>
              <p:cMediaNode vol="80000">
                <p:cTn id="19"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TotalTime>
  <Words>648</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125</cp:revision>
  <dcterms:created xsi:type="dcterms:W3CDTF">2015-01-09T05:03:30Z</dcterms:created>
  <dcterms:modified xsi:type="dcterms:W3CDTF">2016-01-16T06:58:54Z</dcterms:modified>
</cp:coreProperties>
</file>